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notesMasterIdLst>
    <p:notesMasterId r:id="rId36"/>
  </p:notesMasterIdLst>
  <p:sldIdLst>
    <p:sldId id="260" r:id="rId2"/>
    <p:sldId id="290" r:id="rId3"/>
    <p:sldId id="293" r:id="rId4"/>
    <p:sldId id="294" r:id="rId5"/>
    <p:sldId id="261" r:id="rId6"/>
    <p:sldId id="310" r:id="rId7"/>
    <p:sldId id="308" r:id="rId8"/>
    <p:sldId id="311" r:id="rId9"/>
    <p:sldId id="262" r:id="rId10"/>
    <p:sldId id="309" r:id="rId11"/>
    <p:sldId id="307" r:id="rId12"/>
    <p:sldId id="312" r:id="rId13"/>
    <p:sldId id="313" r:id="rId14"/>
    <p:sldId id="314" r:id="rId15"/>
    <p:sldId id="315" r:id="rId16"/>
    <p:sldId id="316" r:id="rId17"/>
    <p:sldId id="317" r:id="rId18"/>
    <p:sldId id="318" r:id="rId19"/>
    <p:sldId id="319" r:id="rId20"/>
    <p:sldId id="320" r:id="rId21"/>
    <p:sldId id="321" r:id="rId22"/>
    <p:sldId id="322" r:id="rId23"/>
    <p:sldId id="323" r:id="rId24"/>
    <p:sldId id="324" r:id="rId25"/>
    <p:sldId id="325" r:id="rId26"/>
    <p:sldId id="303" r:id="rId27"/>
    <p:sldId id="326" r:id="rId28"/>
    <p:sldId id="306" r:id="rId29"/>
    <p:sldId id="300" r:id="rId30"/>
    <p:sldId id="329" r:id="rId31"/>
    <p:sldId id="327" r:id="rId32"/>
    <p:sldId id="328" r:id="rId33"/>
    <p:sldId id="265" r:id="rId34"/>
    <p:sldId id="330" r:id="rId35"/>
  </p:sldIdLst>
  <p:sldSz cx="9144000" cy="6858000" type="screen4x3"/>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70" d="100"/>
          <a:sy n="70" d="100"/>
        </p:scale>
        <p:origin x="139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E486F3-8321-47D6-BC69-B3B0F3F4761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1DB3F5C6-1A5F-48B3-B548-234844A021B7}">
      <dgm:prSet phldrT="[Texte]"/>
      <dgm:spPr/>
      <dgm:t>
        <a:bodyPr/>
        <a:lstStyle/>
        <a:p>
          <a:r>
            <a:rPr lang="fr-FR" dirty="0" smtClean="0"/>
            <a:t>Chargé des Ressources Humaines</a:t>
          </a:r>
          <a:endParaRPr lang="fr-FR" dirty="0"/>
        </a:p>
      </dgm:t>
    </dgm:pt>
    <dgm:pt modelId="{E520F024-EFA4-4A1E-8F3C-9279EE6B8CE6}" type="parTrans" cxnId="{2B728982-345B-4172-8F37-B2B19520D64E}">
      <dgm:prSet/>
      <dgm:spPr/>
      <dgm:t>
        <a:bodyPr/>
        <a:lstStyle/>
        <a:p>
          <a:endParaRPr lang="fr-FR"/>
        </a:p>
      </dgm:t>
    </dgm:pt>
    <dgm:pt modelId="{F892A9B9-4E60-47F7-BEEE-37C31FDBB694}" type="sibTrans" cxnId="{2B728982-345B-4172-8F37-B2B19520D64E}">
      <dgm:prSet/>
      <dgm:spPr/>
      <dgm:t>
        <a:bodyPr/>
        <a:lstStyle/>
        <a:p>
          <a:endParaRPr lang="fr-FR"/>
        </a:p>
      </dgm:t>
    </dgm:pt>
    <dgm:pt modelId="{FC8D021C-35AF-47CC-916E-3E73E49CB3EC}">
      <dgm:prSet phldrT="[Texte]"/>
      <dgm:spPr/>
      <dgm:t>
        <a:bodyPr/>
        <a:lstStyle/>
        <a:p>
          <a:r>
            <a:rPr lang="fr-FR" dirty="0" smtClean="0"/>
            <a:t>Département Technique</a:t>
          </a:r>
          <a:endParaRPr lang="fr-FR" dirty="0"/>
        </a:p>
      </dgm:t>
    </dgm:pt>
    <dgm:pt modelId="{BE6FE9D8-211C-4046-BD78-89CBB6A17725}" type="parTrans" cxnId="{DE3251A1-9D3B-418B-B4F2-0238D7E0248D}">
      <dgm:prSet/>
      <dgm:spPr/>
      <dgm:t>
        <a:bodyPr/>
        <a:lstStyle/>
        <a:p>
          <a:endParaRPr lang="fr-FR"/>
        </a:p>
      </dgm:t>
    </dgm:pt>
    <dgm:pt modelId="{11090CCF-ED1C-40AC-BF87-A6771534041A}" type="sibTrans" cxnId="{DE3251A1-9D3B-418B-B4F2-0238D7E0248D}">
      <dgm:prSet/>
      <dgm:spPr/>
      <dgm:t>
        <a:bodyPr/>
        <a:lstStyle/>
        <a:p>
          <a:endParaRPr lang="fr-FR"/>
        </a:p>
      </dgm:t>
    </dgm:pt>
    <dgm:pt modelId="{CD69EC15-18DF-419B-986B-0D9E27A332AF}">
      <dgm:prSet phldrT="[Texte]" phldr="1"/>
      <dgm:spPr/>
      <dgm:t>
        <a:bodyPr/>
        <a:lstStyle/>
        <a:p>
          <a:endParaRPr lang="fr-FR" dirty="0"/>
        </a:p>
      </dgm:t>
    </dgm:pt>
    <dgm:pt modelId="{CC6F17EE-FCF5-41B2-BBA1-30807C21F4DC}" type="parTrans" cxnId="{F2F3DA90-30A7-4161-8480-CEE4D0863B12}">
      <dgm:prSet/>
      <dgm:spPr/>
      <dgm:t>
        <a:bodyPr/>
        <a:lstStyle/>
        <a:p>
          <a:endParaRPr lang="fr-FR"/>
        </a:p>
      </dgm:t>
    </dgm:pt>
    <dgm:pt modelId="{8A89AD9A-F813-4F70-A31F-BDFD5C4BA517}" type="sibTrans" cxnId="{F2F3DA90-30A7-4161-8480-CEE4D0863B12}">
      <dgm:prSet/>
      <dgm:spPr/>
      <dgm:t>
        <a:bodyPr/>
        <a:lstStyle/>
        <a:p>
          <a:endParaRPr lang="fr-FR"/>
        </a:p>
      </dgm:t>
    </dgm:pt>
    <dgm:pt modelId="{A1FB0DFB-0775-4323-82FA-9C2028B89F90}">
      <dgm:prSet phldrT="[Texte]" phldr="1"/>
      <dgm:spPr/>
      <dgm:t>
        <a:bodyPr/>
        <a:lstStyle/>
        <a:p>
          <a:endParaRPr lang="fr-FR" dirty="0"/>
        </a:p>
      </dgm:t>
    </dgm:pt>
    <dgm:pt modelId="{B72B9CFB-1217-4618-893E-85D332AE8C9B}" type="parTrans" cxnId="{DF85C02E-E66E-40EF-9A02-6A39029D2CB5}">
      <dgm:prSet/>
      <dgm:spPr/>
      <dgm:t>
        <a:bodyPr/>
        <a:lstStyle/>
        <a:p>
          <a:endParaRPr lang="fr-FR"/>
        </a:p>
      </dgm:t>
    </dgm:pt>
    <dgm:pt modelId="{30328B1A-5020-4DB0-9C1E-04D6E7CAD522}" type="sibTrans" cxnId="{DF85C02E-E66E-40EF-9A02-6A39029D2CB5}">
      <dgm:prSet/>
      <dgm:spPr/>
      <dgm:t>
        <a:bodyPr/>
        <a:lstStyle/>
        <a:p>
          <a:endParaRPr lang="fr-FR"/>
        </a:p>
      </dgm:t>
    </dgm:pt>
    <dgm:pt modelId="{02AC336C-9A7E-4E08-92DA-C80BFCEC7866}">
      <dgm:prSet phldrT="[Texte]"/>
      <dgm:spPr/>
      <dgm:t>
        <a:bodyPr/>
        <a:lstStyle/>
        <a:p>
          <a:r>
            <a:rPr lang="fr-FR" dirty="0" smtClean="0"/>
            <a:t>Département Administratif et Financier</a:t>
          </a:r>
          <a:endParaRPr lang="fr-FR" dirty="0"/>
        </a:p>
      </dgm:t>
    </dgm:pt>
    <dgm:pt modelId="{D0EE13EB-45B6-4AEC-93ED-39B689F4D102}" type="parTrans" cxnId="{841C7456-B4C1-4EF1-94D6-C4FFAD280FB2}">
      <dgm:prSet/>
      <dgm:spPr/>
      <dgm:t>
        <a:bodyPr/>
        <a:lstStyle/>
        <a:p>
          <a:endParaRPr lang="fr-FR"/>
        </a:p>
      </dgm:t>
    </dgm:pt>
    <dgm:pt modelId="{D408416B-4300-4C81-969F-EAA3C5BE2A7C}" type="sibTrans" cxnId="{841C7456-B4C1-4EF1-94D6-C4FFAD280FB2}">
      <dgm:prSet/>
      <dgm:spPr/>
      <dgm:t>
        <a:bodyPr/>
        <a:lstStyle/>
        <a:p>
          <a:endParaRPr lang="fr-FR"/>
        </a:p>
      </dgm:t>
    </dgm:pt>
    <dgm:pt modelId="{E0AE5A30-2961-4DE1-8BE8-F3FBEE4B31F7}">
      <dgm:prSet phldrT="[Texte]" phldr="1"/>
      <dgm:spPr/>
      <dgm:t>
        <a:bodyPr/>
        <a:lstStyle/>
        <a:p>
          <a:endParaRPr lang="fr-FR" dirty="0"/>
        </a:p>
      </dgm:t>
    </dgm:pt>
    <dgm:pt modelId="{8FF6159A-64FB-48F6-8322-C479CC41D479}" type="parTrans" cxnId="{6E12F356-6781-4960-8E42-75199BFCCC79}">
      <dgm:prSet/>
      <dgm:spPr/>
      <dgm:t>
        <a:bodyPr/>
        <a:lstStyle/>
        <a:p>
          <a:endParaRPr lang="fr-FR"/>
        </a:p>
      </dgm:t>
    </dgm:pt>
    <dgm:pt modelId="{8666D6B4-F116-409C-8E56-80B76E8B4F94}" type="sibTrans" cxnId="{6E12F356-6781-4960-8E42-75199BFCCC79}">
      <dgm:prSet/>
      <dgm:spPr/>
      <dgm:t>
        <a:bodyPr/>
        <a:lstStyle/>
        <a:p>
          <a:endParaRPr lang="fr-FR"/>
        </a:p>
      </dgm:t>
    </dgm:pt>
    <dgm:pt modelId="{6948EEFF-1B71-46E5-82AE-7E0E51874CFA}">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dirty="0" smtClean="0"/>
            <a:t>Assemblée générale</a:t>
          </a:r>
        </a:p>
        <a:p>
          <a:pPr defTabSz="711200">
            <a:lnSpc>
              <a:spcPct val="90000"/>
            </a:lnSpc>
            <a:spcBef>
              <a:spcPct val="0"/>
            </a:spcBef>
            <a:spcAft>
              <a:spcPct val="35000"/>
            </a:spcAft>
          </a:pPr>
          <a:endParaRPr lang="fr-FR" dirty="0"/>
        </a:p>
      </dgm:t>
    </dgm:pt>
    <dgm:pt modelId="{045791D6-1725-4A99-A0CB-701E12DC3646}" type="parTrans" cxnId="{FBD2B92A-425F-42BA-8EA9-136A98B053F9}">
      <dgm:prSet/>
      <dgm:spPr/>
      <dgm:t>
        <a:bodyPr/>
        <a:lstStyle/>
        <a:p>
          <a:endParaRPr lang="fr-FR"/>
        </a:p>
      </dgm:t>
    </dgm:pt>
    <dgm:pt modelId="{F76A2F9D-4850-4240-99AB-8C99EE763401}" type="sibTrans" cxnId="{FBD2B92A-425F-42BA-8EA9-136A98B053F9}">
      <dgm:prSet/>
      <dgm:spPr/>
      <dgm:t>
        <a:bodyPr/>
        <a:lstStyle/>
        <a:p>
          <a:endParaRPr lang="fr-FR"/>
        </a:p>
      </dgm:t>
    </dgm:pt>
    <dgm:pt modelId="{66DD0D48-9D44-460A-A15B-1FFB6384E280}">
      <dgm:prSet/>
      <dgm:spPr/>
      <dgm:t>
        <a:bodyPr/>
        <a:lstStyle/>
        <a:p>
          <a:r>
            <a:rPr lang="fr-FR" dirty="0" smtClean="0"/>
            <a:t>Conseil d’Administration</a:t>
          </a:r>
          <a:endParaRPr lang="fr-FR" dirty="0"/>
        </a:p>
      </dgm:t>
    </dgm:pt>
    <dgm:pt modelId="{5B3A6D35-AA06-497A-A0FE-AF485E033B96}" type="parTrans" cxnId="{5D11A028-45CC-42EB-BAF4-582154D05935}">
      <dgm:prSet/>
      <dgm:spPr/>
      <dgm:t>
        <a:bodyPr/>
        <a:lstStyle/>
        <a:p>
          <a:endParaRPr lang="fr-FR"/>
        </a:p>
      </dgm:t>
    </dgm:pt>
    <dgm:pt modelId="{7FA617F8-07E7-4E8E-A970-575747A7F0DA}" type="sibTrans" cxnId="{5D11A028-45CC-42EB-BAF4-582154D05935}">
      <dgm:prSet/>
      <dgm:spPr/>
      <dgm:t>
        <a:bodyPr/>
        <a:lstStyle/>
        <a:p>
          <a:endParaRPr lang="fr-FR"/>
        </a:p>
      </dgm:t>
    </dgm:pt>
    <dgm:pt modelId="{8017C403-7482-43DE-BC0F-8BE983F0C1F9}">
      <dgm:prSet/>
      <dgm:spPr/>
      <dgm:t>
        <a:bodyPr/>
        <a:lstStyle/>
        <a:p>
          <a:r>
            <a:rPr lang="fr-FR" dirty="0" smtClean="0"/>
            <a:t>Secrétariat Exécutif Permanent</a:t>
          </a:r>
          <a:endParaRPr lang="fr-FR" dirty="0"/>
        </a:p>
      </dgm:t>
    </dgm:pt>
    <dgm:pt modelId="{39CF547D-A4A6-49B5-85A8-07A76234BCC4}" type="parTrans" cxnId="{40B8EA30-CCE4-49C0-8F00-48FBBACB4B4D}">
      <dgm:prSet/>
      <dgm:spPr/>
      <dgm:t>
        <a:bodyPr/>
        <a:lstStyle/>
        <a:p>
          <a:endParaRPr lang="fr-FR"/>
        </a:p>
      </dgm:t>
    </dgm:pt>
    <dgm:pt modelId="{B2C20DA2-2FC2-45A1-9275-BC7672DBEAC8}" type="sibTrans" cxnId="{40B8EA30-CCE4-49C0-8F00-48FBBACB4B4D}">
      <dgm:prSet/>
      <dgm:spPr/>
      <dgm:t>
        <a:bodyPr/>
        <a:lstStyle/>
        <a:p>
          <a:endParaRPr lang="fr-FR"/>
        </a:p>
      </dgm:t>
    </dgm:pt>
    <dgm:pt modelId="{2203559A-2AE2-45DA-8A37-97063E82D806}">
      <dgm:prSet/>
      <dgm:spPr/>
      <dgm:t>
        <a:bodyPr/>
        <a:lstStyle/>
        <a:p>
          <a:r>
            <a:rPr lang="fr-FR" dirty="0" err="1" smtClean="0"/>
            <a:t>texe</a:t>
          </a:r>
          <a:endParaRPr lang="fr-FR" dirty="0"/>
        </a:p>
      </dgm:t>
    </dgm:pt>
    <dgm:pt modelId="{5618A3D8-0CEA-44D1-9BF5-F62C19DCB259}" type="parTrans" cxnId="{0B179B5D-651D-4C19-9F20-B394A62A720C}">
      <dgm:prSet/>
      <dgm:spPr/>
      <dgm:t>
        <a:bodyPr/>
        <a:lstStyle/>
        <a:p>
          <a:endParaRPr lang="fr-FR"/>
        </a:p>
      </dgm:t>
    </dgm:pt>
    <dgm:pt modelId="{F625CFA2-09F6-417D-BBAD-9CBF1AE97F2F}" type="sibTrans" cxnId="{0B179B5D-651D-4C19-9F20-B394A62A720C}">
      <dgm:prSet/>
      <dgm:spPr/>
      <dgm:t>
        <a:bodyPr/>
        <a:lstStyle/>
        <a:p>
          <a:endParaRPr lang="fr-FR"/>
        </a:p>
      </dgm:t>
    </dgm:pt>
    <dgm:pt modelId="{23F78206-DFD5-44BE-98B6-FCE71E76AD6F}">
      <dgm:prSet/>
      <dgm:spPr/>
      <dgm:t>
        <a:bodyPr/>
        <a:lstStyle/>
        <a:p>
          <a:endParaRPr lang="fr-FR"/>
        </a:p>
      </dgm:t>
    </dgm:pt>
    <dgm:pt modelId="{7AC5D787-6E2A-4BA3-87D0-27E7DFD265F1}" type="parTrans" cxnId="{87A68A1D-BA56-4774-8E94-DE13DFE7324C}">
      <dgm:prSet/>
      <dgm:spPr/>
      <dgm:t>
        <a:bodyPr/>
        <a:lstStyle/>
        <a:p>
          <a:endParaRPr lang="fr-FR"/>
        </a:p>
      </dgm:t>
    </dgm:pt>
    <dgm:pt modelId="{4BCC850E-3347-4780-982B-5B997F9FE874}" type="sibTrans" cxnId="{87A68A1D-BA56-4774-8E94-DE13DFE7324C}">
      <dgm:prSet/>
      <dgm:spPr/>
      <dgm:t>
        <a:bodyPr/>
        <a:lstStyle/>
        <a:p>
          <a:endParaRPr lang="fr-FR"/>
        </a:p>
      </dgm:t>
    </dgm:pt>
    <dgm:pt modelId="{3DEAFD99-5B7F-43A0-8C41-98D2D3A63EAB}">
      <dgm:prSet/>
      <dgm:spPr/>
      <dgm:t>
        <a:bodyPr/>
        <a:lstStyle/>
        <a:p>
          <a:endParaRPr lang="fr-FR"/>
        </a:p>
      </dgm:t>
    </dgm:pt>
    <dgm:pt modelId="{275C949F-8066-41A4-B4D7-0EC2D281F7CD}" type="parTrans" cxnId="{348352BC-458D-401D-BA70-3F9854033616}">
      <dgm:prSet/>
      <dgm:spPr/>
      <dgm:t>
        <a:bodyPr/>
        <a:lstStyle/>
        <a:p>
          <a:endParaRPr lang="fr-FR"/>
        </a:p>
      </dgm:t>
    </dgm:pt>
    <dgm:pt modelId="{40DB9F8B-8320-4B31-98E7-C5D5B4820241}" type="sibTrans" cxnId="{348352BC-458D-401D-BA70-3F9854033616}">
      <dgm:prSet/>
      <dgm:spPr/>
      <dgm:t>
        <a:bodyPr/>
        <a:lstStyle/>
        <a:p>
          <a:endParaRPr lang="fr-FR"/>
        </a:p>
      </dgm:t>
    </dgm:pt>
    <dgm:pt modelId="{471E9C8C-81F1-46C5-8F15-CE0A14FDEFF0}">
      <dgm:prSet/>
      <dgm:spPr/>
      <dgm:t>
        <a:bodyPr/>
        <a:lstStyle/>
        <a:p>
          <a:endParaRPr lang="fr-FR"/>
        </a:p>
      </dgm:t>
    </dgm:pt>
    <dgm:pt modelId="{DA17F400-3894-42A5-8D87-B93E8052E84E}" type="parTrans" cxnId="{89770391-E73E-40CC-98A9-0E54FFEC8651}">
      <dgm:prSet/>
      <dgm:spPr/>
      <dgm:t>
        <a:bodyPr/>
        <a:lstStyle/>
        <a:p>
          <a:endParaRPr lang="fr-FR"/>
        </a:p>
      </dgm:t>
    </dgm:pt>
    <dgm:pt modelId="{8903D456-07F7-49C4-A5AA-65954473B5BB}" type="sibTrans" cxnId="{89770391-E73E-40CC-98A9-0E54FFEC8651}">
      <dgm:prSet/>
      <dgm:spPr/>
      <dgm:t>
        <a:bodyPr/>
        <a:lstStyle/>
        <a:p>
          <a:endParaRPr lang="fr-FR"/>
        </a:p>
      </dgm:t>
    </dgm:pt>
    <dgm:pt modelId="{388F4AA0-B9FE-4B7A-AD31-D4B73170A742}" type="pres">
      <dgm:prSet presAssocID="{DBE486F3-8321-47D6-BC69-B3B0F3F4761F}" presName="hierChild1" presStyleCnt="0">
        <dgm:presLayoutVars>
          <dgm:chPref val="1"/>
          <dgm:dir/>
          <dgm:animOne val="branch"/>
          <dgm:animLvl val="lvl"/>
          <dgm:resizeHandles/>
        </dgm:presLayoutVars>
      </dgm:prSet>
      <dgm:spPr/>
      <dgm:t>
        <a:bodyPr/>
        <a:lstStyle/>
        <a:p>
          <a:endParaRPr lang="fr-FR"/>
        </a:p>
      </dgm:t>
    </dgm:pt>
    <dgm:pt modelId="{4D4D6AD8-6616-4F3C-A32A-7BED736E88BC}" type="pres">
      <dgm:prSet presAssocID="{6948EEFF-1B71-46E5-82AE-7E0E51874CFA}" presName="hierRoot1" presStyleCnt="0"/>
      <dgm:spPr/>
      <dgm:t>
        <a:bodyPr/>
        <a:lstStyle/>
        <a:p>
          <a:endParaRPr lang="fr-FR"/>
        </a:p>
      </dgm:t>
    </dgm:pt>
    <dgm:pt modelId="{567B33DF-7E88-435E-8FB6-BFD82696657C}" type="pres">
      <dgm:prSet presAssocID="{6948EEFF-1B71-46E5-82AE-7E0E51874CFA}" presName="composite" presStyleCnt="0"/>
      <dgm:spPr/>
      <dgm:t>
        <a:bodyPr/>
        <a:lstStyle/>
        <a:p>
          <a:endParaRPr lang="fr-FR"/>
        </a:p>
      </dgm:t>
    </dgm:pt>
    <dgm:pt modelId="{C9CF8A40-262C-44B8-8B66-6FC6F6C46B1B}" type="pres">
      <dgm:prSet presAssocID="{6948EEFF-1B71-46E5-82AE-7E0E51874CFA}" presName="background" presStyleLbl="node0" presStyleIdx="0" presStyleCnt="1"/>
      <dgm:spPr/>
      <dgm:t>
        <a:bodyPr/>
        <a:lstStyle/>
        <a:p>
          <a:endParaRPr lang="fr-FR"/>
        </a:p>
      </dgm:t>
    </dgm:pt>
    <dgm:pt modelId="{0F519EB2-EEB3-4C22-9838-F45842B17ABB}" type="pres">
      <dgm:prSet presAssocID="{6948EEFF-1B71-46E5-82AE-7E0E51874CFA}" presName="text" presStyleLbl="fgAcc0" presStyleIdx="0" presStyleCnt="1" custScaleX="644825">
        <dgm:presLayoutVars>
          <dgm:chPref val="3"/>
        </dgm:presLayoutVars>
      </dgm:prSet>
      <dgm:spPr/>
      <dgm:t>
        <a:bodyPr/>
        <a:lstStyle/>
        <a:p>
          <a:endParaRPr lang="fr-FR"/>
        </a:p>
      </dgm:t>
    </dgm:pt>
    <dgm:pt modelId="{D8B250CF-A26D-435F-8936-0DB18A5058F8}" type="pres">
      <dgm:prSet presAssocID="{6948EEFF-1B71-46E5-82AE-7E0E51874CFA}" presName="hierChild2" presStyleCnt="0"/>
      <dgm:spPr/>
      <dgm:t>
        <a:bodyPr/>
        <a:lstStyle/>
        <a:p>
          <a:endParaRPr lang="fr-FR"/>
        </a:p>
      </dgm:t>
    </dgm:pt>
    <dgm:pt modelId="{0902FEEA-319E-4161-AFD7-951F0A4EC37F}" type="pres">
      <dgm:prSet presAssocID="{5B3A6D35-AA06-497A-A0FE-AF485E033B96}" presName="Name10" presStyleLbl="parChTrans1D2" presStyleIdx="0" presStyleCnt="1"/>
      <dgm:spPr/>
      <dgm:t>
        <a:bodyPr/>
        <a:lstStyle/>
        <a:p>
          <a:endParaRPr lang="fr-FR"/>
        </a:p>
      </dgm:t>
    </dgm:pt>
    <dgm:pt modelId="{09FF496C-391D-44C1-AE59-2D6FA7CDC54C}" type="pres">
      <dgm:prSet presAssocID="{66DD0D48-9D44-460A-A15B-1FFB6384E280}" presName="hierRoot2" presStyleCnt="0"/>
      <dgm:spPr/>
      <dgm:t>
        <a:bodyPr/>
        <a:lstStyle/>
        <a:p>
          <a:endParaRPr lang="fr-FR"/>
        </a:p>
      </dgm:t>
    </dgm:pt>
    <dgm:pt modelId="{7D75FF52-C65F-4373-9308-F72CCEFB1BA0}" type="pres">
      <dgm:prSet presAssocID="{66DD0D48-9D44-460A-A15B-1FFB6384E280}" presName="composite2" presStyleCnt="0"/>
      <dgm:spPr/>
      <dgm:t>
        <a:bodyPr/>
        <a:lstStyle/>
        <a:p>
          <a:endParaRPr lang="fr-FR"/>
        </a:p>
      </dgm:t>
    </dgm:pt>
    <dgm:pt modelId="{9AC59292-65EA-43F9-B5F9-8BD019109221}" type="pres">
      <dgm:prSet presAssocID="{66DD0D48-9D44-460A-A15B-1FFB6384E280}" presName="background2" presStyleLbl="node2" presStyleIdx="0" presStyleCnt="1"/>
      <dgm:spPr/>
      <dgm:t>
        <a:bodyPr/>
        <a:lstStyle/>
        <a:p>
          <a:endParaRPr lang="fr-FR"/>
        </a:p>
      </dgm:t>
    </dgm:pt>
    <dgm:pt modelId="{6B4C83C5-3DC6-4499-9A48-88F2D244F7DD}" type="pres">
      <dgm:prSet presAssocID="{66DD0D48-9D44-460A-A15B-1FFB6384E280}" presName="text2" presStyleLbl="fgAcc2" presStyleIdx="0" presStyleCnt="1" custScaleX="341836" custLinFactNeighborX="-8063" custLinFactNeighborY="-3965">
        <dgm:presLayoutVars>
          <dgm:chPref val="3"/>
        </dgm:presLayoutVars>
      </dgm:prSet>
      <dgm:spPr/>
      <dgm:t>
        <a:bodyPr/>
        <a:lstStyle/>
        <a:p>
          <a:endParaRPr lang="fr-FR"/>
        </a:p>
      </dgm:t>
    </dgm:pt>
    <dgm:pt modelId="{A4C3A253-FA23-4336-A9CD-4F995831B4E6}" type="pres">
      <dgm:prSet presAssocID="{66DD0D48-9D44-460A-A15B-1FFB6384E280}" presName="hierChild3" presStyleCnt="0"/>
      <dgm:spPr/>
      <dgm:t>
        <a:bodyPr/>
        <a:lstStyle/>
        <a:p>
          <a:endParaRPr lang="fr-FR"/>
        </a:p>
      </dgm:t>
    </dgm:pt>
    <dgm:pt modelId="{4B5C4F28-E1D0-4072-87F2-C36E9014236E}" type="pres">
      <dgm:prSet presAssocID="{39CF547D-A4A6-49B5-85A8-07A76234BCC4}" presName="Name17" presStyleLbl="parChTrans1D3" presStyleIdx="0" presStyleCnt="1"/>
      <dgm:spPr/>
      <dgm:t>
        <a:bodyPr/>
        <a:lstStyle/>
        <a:p>
          <a:endParaRPr lang="fr-FR"/>
        </a:p>
      </dgm:t>
    </dgm:pt>
    <dgm:pt modelId="{908F93B8-2660-4C2A-83F3-70D353765C67}" type="pres">
      <dgm:prSet presAssocID="{8017C403-7482-43DE-BC0F-8BE983F0C1F9}" presName="hierRoot3" presStyleCnt="0"/>
      <dgm:spPr/>
      <dgm:t>
        <a:bodyPr/>
        <a:lstStyle/>
        <a:p>
          <a:endParaRPr lang="fr-FR"/>
        </a:p>
      </dgm:t>
    </dgm:pt>
    <dgm:pt modelId="{2CDE5ABD-D011-4D21-A8DB-5C679359CB53}" type="pres">
      <dgm:prSet presAssocID="{8017C403-7482-43DE-BC0F-8BE983F0C1F9}" presName="composite3" presStyleCnt="0"/>
      <dgm:spPr/>
      <dgm:t>
        <a:bodyPr/>
        <a:lstStyle/>
        <a:p>
          <a:endParaRPr lang="fr-FR"/>
        </a:p>
      </dgm:t>
    </dgm:pt>
    <dgm:pt modelId="{E940CEDA-48EF-42FC-AEED-10D5F71013CF}" type="pres">
      <dgm:prSet presAssocID="{8017C403-7482-43DE-BC0F-8BE983F0C1F9}" presName="background3" presStyleLbl="node3" presStyleIdx="0" presStyleCnt="1"/>
      <dgm:spPr/>
      <dgm:t>
        <a:bodyPr/>
        <a:lstStyle/>
        <a:p>
          <a:endParaRPr lang="fr-FR"/>
        </a:p>
      </dgm:t>
    </dgm:pt>
    <dgm:pt modelId="{A3782B37-E1DA-4F2C-B695-078140838FAB}" type="pres">
      <dgm:prSet presAssocID="{8017C403-7482-43DE-BC0F-8BE983F0C1F9}" presName="text3" presStyleLbl="fgAcc3" presStyleIdx="0" presStyleCnt="1" custScaleX="245085">
        <dgm:presLayoutVars>
          <dgm:chPref val="3"/>
        </dgm:presLayoutVars>
      </dgm:prSet>
      <dgm:spPr/>
      <dgm:t>
        <a:bodyPr/>
        <a:lstStyle/>
        <a:p>
          <a:endParaRPr lang="fr-FR"/>
        </a:p>
      </dgm:t>
    </dgm:pt>
    <dgm:pt modelId="{931F8D70-B2D0-44DF-B369-957E14635DD6}" type="pres">
      <dgm:prSet presAssocID="{8017C403-7482-43DE-BC0F-8BE983F0C1F9}" presName="hierChild4" presStyleCnt="0"/>
      <dgm:spPr/>
      <dgm:t>
        <a:bodyPr/>
        <a:lstStyle/>
        <a:p>
          <a:endParaRPr lang="fr-FR"/>
        </a:p>
      </dgm:t>
    </dgm:pt>
    <dgm:pt modelId="{F128602A-1BD0-423F-B1B5-504F0C2F33BC}" type="pres">
      <dgm:prSet presAssocID="{E520F024-EFA4-4A1E-8F3C-9279EE6B8CE6}" presName="Name23" presStyleLbl="parChTrans1D4" presStyleIdx="0" presStyleCnt="10"/>
      <dgm:spPr/>
      <dgm:t>
        <a:bodyPr/>
        <a:lstStyle/>
        <a:p>
          <a:endParaRPr lang="fr-FR"/>
        </a:p>
      </dgm:t>
    </dgm:pt>
    <dgm:pt modelId="{BE316503-2795-400B-8033-1BAA2BB6BC69}" type="pres">
      <dgm:prSet presAssocID="{1DB3F5C6-1A5F-48B3-B548-234844A021B7}" presName="hierRoot4" presStyleCnt="0"/>
      <dgm:spPr/>
      <dgm:t>
        <a:bodyPr/>
        <a:lstStyle/>
        <a:p>
          <a:endParaRPr lang="fr-FR"/>
        </a:p>
      </dgm:t>
    </dgm:pt>
    <dgm:pt modelId="{FB7E7D09-33E1-468C-912F-9BBBD01B24AF}" type="pres">
      <dgm:prSet presAssocID="{1DB3F5C6-1A5F-48B3-B548-234844A021B7}" presName="composite4" presStyleCnt="0"/>
      <dgm:spPr/>
      <dgm:t>
        <a:bodyPr/>
        <a:lstStyle/>
        <a:p>
          <a:endParaRPr lang="fr-FR"/>
        </a:p>
      </dgm:t>
    </dgm:pt>
    <dgm:pt modelId="{CBD451A3-7A61-4A63-B1ED-704CDC9C6818}" type="pres">
      <dgm:prSet presAssocID="{1DB3F5C6-1A5F-48B3-B548-234844A021B7}" presName="background4" presStyleLbl="node4" presStyleIdx="0" presStyleCnt="10"/>
      <dgm:spPr/>
      <dgm:t>
        <a:bodyPr/>
        <a:lstStyle/>
        <a:p>
          <a:endParaRPr lang="fr-FR"/>
        </a:p>
      </dgm:t>
    </dgm:pt>
    <dgm:pt modelId="{24DB760D-C98B-45A3-9F7A-E8BADAF140EC}" type="pres">
      <dgm:prSet presAssocID="{1DB3F5C6-1A5F-48B3-B548-234844A021B7}" presName="text4" presStyleLbl="fgAcc4" presStyleIdx="0" presStyleCnt="10" custScaleX="170740" custLinFactNeighborX="-6347" custLinFactNeighborY="-3534">
        <dgm:presLayoutVars>
          <dgm:chPref val="3"/>
        </dgm:presLayoutVars>
      </dgm:prSet>
      <dgm:spPr/>
      <dgm:t>
        <a:bodyPr/>
        <a:lstStyle/>
        <a:p>
          <a:endParaRPr lang="fr-FR"/>
        </a:p>
      </dgm:t>
    </dgm:pt>
    <dgm:pt modelId="{5C1D382C-8520-47BF-A980-698FBD3796CA}" type="pres">
      <dgm:prSet presAssocID="{1DB3F5C6-1A5F-48B3-B548-234844A021B7}" presName="hierChild5" presStyleCnt="0"/>
      <dgm:spPr/>
      <dgm:t>
        <a:bodyPr/>
        <a:lstStyle/>
        <a:p>
          <a:endParaRPr lang="fr-FR"/>
        </a:p>
      </dgm:t>
    </dgm:pt>
    <dgm:pt modelId="{4C30031C-62D7-4FBA-8FBB-B4C069552634}" type="pres">
      <dgm:prSet presAssocID="{BE6FE9D8-211C-4046-BD78-89CBB6A17725}" presName="Name23" presStyleLbl="parChTrans1D4" presStyleIdx="1" presStyleCnt="10"/>
      <dgm:spPr/>
      <dgm:t>
        <a:bodyPr/>
        <a:lstStyle/>
        <a:p>
          <a:endParaRPr lang="fr-FR"/>
        </a:p>
      </dgm:t>
    </dgm:pt>
    <dgm:pt modelId="{2A31A79F-F3A4-40E8-B2C2-92C2D8A6F174}" type="pres">
      <dgm:prSet presAssocID="{FC8D021C-35AF-47CC-916E-3E73E49CB3EC}" presName="hierRoot4" presStyleCnt="0"/>
      <dgm:spPr/>
      <dgm:t>
        <a:bodyPr/>
        <a:lstStyle/>
        <a:p>
          <a:endParaRPr lang="fr-FR"/>
        </a:p>
      </dgm:t>
    </dgm:pt>
    <dgm:pt modelId="{72AE7CE3-6F1B-476C-BFEE-D053DD443311}" type="pres">
      <dgm:prSet presAssocID="{FC8D021C-35AF-47CC-916E-3E73E49CB3EC}" presName="composite4" presStyleCnt="0"/>
      <dgm:spPr/>
      <dgm:t>
        <a:bodyPr/>
        <a:lstStyle/>
        <a:p>
          <a:endParaRPr lang="fr-FR"/>
        </a:p>
      </dgm:t>
    </dgm:pt>
    <dgm:pt modelId="{0FB4267A-99B3-4E89-A358-D767B195C244}" type="pres">
      <dgm:prSet presAssocID="{FC8D021C-35AF-47CC-916E-3E73E49CB3EC}" presName="background4" presStyleLbl="node4" presStyleIdx="1" presStyleCnt="10"/>
      <dgm:spPr/>
      <dgm:t>
        <a:bodyPr/>
        <a:lstStyle/>
        <a:p>
          <a:endParaRPr lang="fr-FR"/>
        </a:p>
      </dgm:t>
    </dgm:pt>
    <dgm:pt modelId="{0DFA92F3-F330-49E7-AF5A-482FEC243EB6}" type="pres">
      <dgm:prSet presAssocID="{FC8D021C-35AF-47CC-916E-3E73E49CB3EC}" presName="text4" presStyleLbl="fgAcc4" presStyleIdx="1" presStyleCnt="10" custLinFactX="-42128" custLinFactNeighborX="-100000" custLinFactNeighborY="-9668">
        <dgm:presLayoutVars>
          <dgm:chPref val="3"/>
        </dgm:presLayoutVars>
      </dgm:prSet>
      <dgm:spPr/>
      <dgm:t>
        <a:bodyPr/>
        <a:lstStyle/>
        <a:p>
          <a:endParaRPr lang="fr-FR"/>
        </a:p>
      </dgm:t>
    </dgm:pt>
    <dgm:pt modelId="{B5D7AC72-637F-4BA9-96DA-E8B1FABC56BD}" type="pres">
      <dgm:prSet presAssocID="{FC8D021C-35AF-47CC-916E-3E73E49CB3EC}" presName="hierChild5" presStyleCnt="0"/>
      <dgm:spPr/>
      <dgm:t>
        <a:bodyPr/>
        <a:lstStyle/>
        <a:p>
          <a:endParaRPr lang="fr-FR"/>
        </a:p>
      </dgm:t>
    </dgm:pt>
    <dgm:pt modelId="{0CF2228E-BC41-4647-892B-B191E966E92E}" type="pres">
      <dgm:prSet presAssocID="{CC6F17EE-FCF5-41B2-BBA1-30807C21F4DC}" presName="Name23" presStyleLbl="parChTrans1D4" presStyleIdx="2" presStyleCnt="10"/>
      <dgm:spPr/>
      <dgm:t>
        <a:bodyPr/>
        <a:lstStyle/>
        <a:p>
          <a:endParaRPr lang="fr-FR"/>
        </a:p>
      </dgm:t>
    </dgm:pt>
    <dgm:pt modelId="{427B509A-DF9E-495C-B7B8-7287EF7EB67B}" type="pres">
      <dgm:prSet presAssocID="{CD69EC15-18DF-419B-986B-0D9E27A332AF}" presName="hierRoot4" presStyleCnt="0"/>
      <dgm:spPr/>
      <dgm:t>
        <a:bodyPr/>
        <a:lstStyle/>
        <a:p>
          <a:endParaRPr lang="fr-FR"/>
        </a:p>
      </dgm:t>
    </dgm:pt>
    <dgm:pt modelId="{823D6E96-B041-4F53-B958-D11FFD9C5DA5}" type="pres">
      <dgm:prSet presAssocID="{CD69EC15-18DF-419B-986B-0D9E27A332AF}" presName="composite4" presStyleCnt="0"/>
      <dgm:spPr/>
      <dgm:t>
        <a:bodyPr/>
        <a:lstStyle/>
        <a:p>
          <a:endParaRPr lang="fr-FR"/>
        </a:p>
      </dgm:t>
    </dgm:pt>
    <dgm:pt modelId="{79132F62-89BA-47B5-89FB-C194781A22C4}" type="pres">
      <dgm:prSet presAssocID="{CD69EC15-18DF-419B-986B-0D9E27A332AF}" presName="background4" presStyleLbl="node4" presStyleIdx="2" presStyleCnt="10"/>
      <dgm:spPr/>
      <dgm:t>
        <a:bodyPr/>
        <a:lstStyle/>
        <a:p>
          <a:endParaRPr lang="fr-FR"/>
        </a:p>
      </dgm:t>
    </dgm:pt>
    <dgm:pt modelId="{29ABB700-C216-4953-889D-DDDFD1D28E55}" type="pres">
      <dgm:prSet presAssocID="{CD69EC15-18DF-419B-986B-0D9E27A332AF}" presName="text4" presStyleLbl="fgAcc4" presStyleIdx="2" presStyleCnt="10" custLinFactNeighborX="-81331" custLinFactNeighborY="-13751">
        <dgm:presLayoutVars>
          <dgm:chPref val="3"/>
        </dgm:presLayoutVars>
      </dgm:prSet>
      <dgm:spPr/>
      <dgm:t>
        <a:bodyPr/>
        <a:lstStyle/>
        <a:p>
          <a:endParaRPr lang="fr-FR"/>
        </a:p>
      </dgm:t>
    </dgm:pt>
    <dgm:pt modelId="{2EBD64AF-ED8F-4388-9D3C-E8D90FFDBBC6}" type="pres">
      <dgm:prSet presAssocID="{CD69EC15-18DF-419B-986B-0D9E27A332AF}" presName="hierChild5" presStyleCnt="0"/>
      <dgm:spPr/>
      <dgm:t>
        <a:bodyPr/>
        <a:lstStyle/>
        <a:p>
          <a:endParaRPr lang="fr-FR"/>
        </a:p>
      </dgm:t>
    </dgm:pt>
    <dgm:pt modelId="{8C9C47C7-A6F9-4C96-89D4-8C7D7B69CAC6}" type="pres">
      <dgm:prSet presAssocID="{B72B9CFB-1217-4618-893E-85D332AE8C9B}" presName="Name23" presStyleLbl="parChTrans1D4" presStyleIdx="3" presStyleCnt="10"/>
      <dgm:spPr/>
      <dgm:t>
        <a:bodyPr/>
        <a:lstStyle/>
        <a:p>
          <a:endParaRPr lang="fr-FR"/>
        </a:p>
      </dgm:t>
    </dgm:pt>
    <dgm:pt modelId="{E84069FB-2534-4D40-A130-8D63D2D005E8}" type="pres">
      <dgm:prSet presAssocID="{A1FB0DFB-0775-4323-82FA-9C2028B89F90}" presName="hierRoot4" presStyleCnt="0"/>
      <dgm:spPr/>
      <dgm:t>
        <a:bodyPr/>
        <a:lstStyle/>
        <a:p>
          <a:endParaRPr lang="fr-FR"/>
        </a:p>
      </dgm:t>
    </dgm:pt>
    <dgm:pt modelId="{503466BB-DEDC-4CC1-B02C-5F23355F4845}" type="pres">
      <dgm:prSet presAssocID="{A1FB0DFB-0775-4323-82FA-9C2028B89F90}" presName="composite4" presStyleCnt="0"/>
      <dgm:spPr/>
      <dgm:t>
        <a:bodyPr/>
        <a:lstStyle/>
        <a:p>
          <a:endParaRPr lang="fr-FR"/>
        </a:p>
      </dgm:t>
    </dgm:pt>
    <dgm:pt modelId="{7D888A4F-D823-43DB-8BDC-E75BC692E78D}" type="pres">
      <dgm:prSet presAssocID="{A1FB0DFB-0775-4323-82FA-9C2028B89F90}" presName="background4" presStyleLbl="node4" presStyleIdx="3" presStyleCnt="10"/>
      <dgm:spPr/>
      <dgm:t>
        <a:bodyPr/>
        <a:lstStyle/>
        <a:p>
          <a:endParaRPr lang="fr-FR"/>
        </a:p>
      </dgm:t>
    </dgm:pt>
    <dgm:pt modelId="{FA2A6CE5-3384-49E8-B6F0-2A7094B30D4C}" type="pres">
      <dgm:prSet presAssocID="{A1FB0DFB-0775-4323-82FA-9C2028B89F90}" presName="text4" presStyleLbl="fgAcc4" presStyleIdx="3" presStyleCnt="10" custLinFactNeighborX="-65141" custLinFactNeighborY="-20494">
        <dgm:presLayoutVars>
          <dgm:chPref val="3"/>
        </dgm:presLayoutVars>
      </dgm:prSet>
      <dgm:spPr/>
      <dgm:t>
        <a:bodyPr/>
        <a:lstStyle/>
        <a:p>
          <a:endParaRPr lang="fr-FR"/>
        </a:p>
      </dgm:t>
    </dgm:pt>
    <dgm:pt modelId="{C4E09BDD-DB04-44B8-B5A1-EC9ACEEEFCD3}" type="pres">
      <dgm:prSet presAssocID="{A1FB0DFB-0775-4323-82FA-9C2028B89F90}" presName="hierChild5" presStyleCnt="0"/>
      <dgm:spPr/>
      <dgm:t>
        <a:bodyPr/>
        <a:lstStyle/>
        <a:p>
          <a:endParaRPr lang="fr-FR"/>
        </a:p>
      </dgm:t>
    </dgm:pt>
    <dgm:pt modelId="{478C73EF-E1A7-4B3D-99C0-BE032F487BB0}" type="pres">
      <dgm:prSet presAssocID="{275C949F-8066-41A4-B4D7-0EC2D281F7CD}" presName="Name23" presStyleLbl="parChTrans1D4" presStyleIdx="4" presStyleCnt="10"/>
      <dgm:spPr/>
      <dgm:t>
        <a:bodyPr/>
        <a:lstStyle/>
        <a:p>
          <a:endParaRPr lang="fr-FR"/>
        </a:p>
      </dgm:t>
    </dgm:pt>
    <dgm:pt modelId="{B6B75DD0-1D87-4CE9-8B72-2BF414600359}" type="pres">
      <dgm:prSet presAssocID="{3DEAFD99-5B7F-43A0-8C41-98D2D3A63EAB}" presName="hierRoot4" presStyleCnt="0"/>
      <dgm:spPr/>
    </dgm:pt>
    <dgm:pt modelId="{9A62FC41-02D4-4C57-930E-9C9E350DFCCF}" type="pres">
      <dgm:prSet presAssocID="{3DEAFD99-5B7F-43A0-8C41-98D2D3A63EAB}" presName="composite4" presStyleCnt="0"/>
      <dgm:spPr/>
    </dgm:pt>
    <dgm:pt modelId="{21A1410F-2BA1-4E98-B321-E8ADC2A8B26E}" type="pres">
      <dgm:prSet presAssocID="{3DEAFD99-5B7F-43A0-8C41-98D2D3A63EAB}" presName="background4" presStyleLbl="node4" presStyleIdx="4" presStyleCnt="10"/>
      <dgm:spPr/>
    </dgm:pt>
    <dgm:pt modelId="{021C68B1-3274-42D3-9F28-E4E0AFC07EEE}" type="pres">
      <dgm:prSet presAssocID="{3DEAFD99-5B7F-43A0-8C41-98D2D3A63EAB}" presName="text4" presStyleLbl="fgAcc4" presStyleIdx="4" presStyleCnt="10" custLinFactNeighborX="-74097" custLinFactNeighborY="-20494">
        <dgm:presLayoutVars>
          <dgm:chPref val="3"/>
        </dgm:presLayoutVars>
      </dgm:prSet>
      <dgm:spPr/>
      <dgm:t>
        <a:bodyPr/>
        <a:lstStyle/>
        <a:p>
          <a:endParaRPr lang="fr-FR"/>
        </a:p>
      </dgm:t>
    </dgm:pt>
    <dgm:pt modelId="{5BC85100-18CA-4E67-A940-B7CF8E978C6F}" type="pres">
      <dgm:prSet presAssocID="{3DEAFD99-5B7F-43A0-8C41-98D2D3A63EAB}" presName="hierChild5" presStyleCnt="0"/>
      <dgm:spPr/>
    </dgm:pt>
    <dgm:pt modelId="{4C43FA6D-8BFE-4C2F-8EFC-BC7E2E41040C}" type="pres">
      <dgm:prSet presAssocID="{DA17F400-3894-42A5-8D87-B93E8052E84E}" presName="Name23" presStyleLbl="parChTrans1D4" presStyleIdx="5" presStyleCnt="10"/>
      <dgm:spPr/>
      <dgm:t>
        <a:bodyPr/>
        <a:lstStyle/>
        <a:p>
          <a:endParaRPr lang="fr-FR"/>
        </a:p>
      </dgm:t>
    </dgm:pt>
    <dgm:pt modelId="{00845C5B-B837-4DD1-8F3C-5246DA3DB3FC}" type="pres">
      <dgm:prSet presAssocID="{471E9C8C-81F1-46C5-8F15-CE0A14FDEFF0}" presName="hierRoot4" presStyleCnt="0"/>
      <dgm:spPr/>
    </dgm:pt>
    <dgm:pt modelId="{8D86564A-4504-44FF-8FE8-CAA19AD89F91}" type="pres">
      <dgm:prSet presAssocID="{471E9C8C-81F1-46C5-8F15-CE0A14FDEFF0}" presName="composite4" presStyleCnt="0"/>
      <dgm:spPr/>
    </dgm:pt>
    <dgm:pt modelId="{F0255030-77D4-4395-8380-AA2D96918992}" type="pres">
      <dgm:prSet presAssocID="{471E9C8C-81F1-46C5-8F15-CE0A14FDEFF0}" presName="background4" presStyleLbl="node4" presStyleIdx="5" presStyleCnt="10"/>
      <dgm:spPr/>
    </dgm:pt>
    <dgm:pt modelId="{42AE9825-F1B6-40BE-84E9-07139FE376FA}" type="pres">
      <dgm:prSet presAssocID="{471E9C8C-81F1-46C5-8F15-CE0A14FDEFF0}" presName="text4" presStyleLbl="fgAcc4" presStyleIdx="5" presStyleCnt="10" custLinFactNeighborX="-77458" custLinFactNeighborY="-25907">
        <dgm:presLayoutVars>
          <dgm:chPref val="3"/>
        </dgm:presLayoutVars>
      </dgm:prSet>
      <dgm:spPr/>
      <dgm:t>
        <a:bodyPr/>
        <a:lstStyle/>
        <a:p>
          <a:endParaRPr lang="fr-FR"/>
        </a:p>
      </dgm:t>
    </dgm:pt>
    <dgm:pt modelId="{F79735E3-7949-4742-B609-527171DD4C2D}" type="pres">
      <dgm:prSet presAssocID="{471E9C8C-81F1-46C5-8F15-CE0A14FDEFF0}" presName="hierChild5" presStyleCnt="0"/>
      <dgm:spPr/>
    </dgm:pt>
    <dgm:pt modelId="{234566CD-A585-4E27-869E-0CBAA84E07E8}" type="pres">
      <dgm:prSet presAssocID="{D0EE13EB-45B6-4AEC-93ED-39B689F4D102}" presName="Name23" presStyleLbl="parChTrans1D4" presStyleIdx="6" presStyleCnt="10"/>
      <dgm:spPr/>
      <dgm:t>
        <a:bodyPr/>
        <a:lstStyle/>
        <a:p>
          <a:endParaRPr lang="fr-FR"/>
        </a:p>
      </dgm:t>
    </dgm:pt>
    <dgm:pt modelId="{1EA89E17-1FCF-44E7-87EC-7A66FA2DA9B2}" type="pres">
      <dgm:prSet presAssocID="{02AC336C-9A7E-4E08-92DA-C80BFCEC7866}" presName="hierRoot4" presStyleCnt="0"/>
      <dgm:spPr/>
      <dgm:t>
        <a:bodyPr/>
        <a:lstStyle/>
        <a:p>
          <a:endParaRPr lang="fr-FR"/>
        </a:p>
      </dgm:t>
    </dgm:pt>
    <dgm:pt modelId="{8A226CEE-E082-4DC1-921F-862DADFEC1A5}" type="pres">
      <dgm:prSet presAssocID="{02AC336C-9A7E-4E08-92DA-C80BFCEC7866}" presName="composite4" presStyleCnt="0"/>
      <dgm:spPr/>
      <dgm:t>
        <a:bodyPr/>
        <a:lstStyle/>
        <a:p>
          <a:endParaRPr lang="fr-FR"/>
        </a:p>
      </dgm:t>
    </dgm:pt>
    <dgm:pt modelId="{D90EF1FC-788B-4BB1-B721-F743AFC272EF}" type="pres">
      <dgm:prSet presAssocID="{02AC336C-9A7E-4E08-92DA-C80BFCEC7866}" presName="background4" presStyleLbl="node4" presStyleIdx="6" presStyleCnt="10"/>
      <dgm:spPr/>
      <dgm:t>
        <a:bodyPr/>
        <a:lstStyle/>
        <a:p>
          <a:endParaRPr lang="fr-FR"/>
        </a:p>
      </dgm:t>
    </dgm:pt>
    <dgm:pt modelId="{EA0506D0-AEC3-49DA-B5A5-468199A06465}" type="pres">
      <dgm:prSet presAssocID="{02AC336C-9A7E-4E08-92DA-C80BFCEC7866}" presName="text4" presStyleLbl="fgAcc4" presStyleIdx="6" presStyleCnt="10" custLinFactX="66376" custLinFactNeighborX="100000" custLinFactNeighborY="-17392">
        <dgm:presLayoutVars>
          <dgm:chPref val="3"/>
        </dgm:presLayoutVars>
      </dgm:prSet>
      <dgm:spPr/>
      <dgm:t>
        <a:bodyPr/>
        <a:lstStyle/>
        <a:p>
          <a:endParaRPr lang="fr-FR"/>
        </a:p>
      </dgm:t>
    </dgm:pt>
    <dgm:pt modelId="{FEDD8C80-3DA9-459E-9170-381A49CCEA85}" type="pres">
      <dgm:prSet presAssocID="{02AC336C-9A7E-4E08-92DA-C80BFCEC7866}" presName="hierChild5" presStyleCnt="0"/>
      <dgm:spPr/>
      <dgm:t>
        <a:bodyPr/>
        <a:lstStyle/>
        <a:p>
          <a:endParaRPr lang="fr-FR"/>
        </a:p>
      </dgm:t>
    </dgm:pt>
    <dgm:pt modelId="{C9F54834-3638-4503-90CB-8C28A716A2FE}" type="pres">
      <dgm:prSet presAssocID="{8FF6159A-64FB-48F6-8322-C479CC41D479}" presName="Name23" presStyleLbl="parChTrans1D4" presStyleIdx="7" presStyleCnt="10"/>
      <dgm:spPr/>
      <dgm:t>
        <a:bodyPr/>
        <a:lstStyle/>
        <a:p>
          <a:endParaRPr lang="fr-FR"/>
        </a:p>
      </dgm:t>
    </dgm:pt>
    <dgm:pt modelId="{CACBE556-494B-4071-8838-1D3EB227F827}" type="pres">
      <dgm:prSet presAssocID="{E0AE5A30-2961-4DE1-8BE8-F3FBEE4B31F7}" presName="hierRoot4" presStyleCnt="0"/>
      <dgm:spPr/>
      <dgm:t>
        <a:bodyPr/>
        <a:lstStyle/>
        <a:p>
          <a:endParaRPr lang="fr-FR"/>
        </a:p>
      </dgm:t>
    </dgm:pt>
    <dgm:pt modelId="{B2C512EA-760C-4C06-B56C-9782ECB06109}" type="pres">
      <dgm:prSet presAssocID="{E0AE5A30-2961-4DE1-8BE8-F3FBEE4B31F7}" presName="composite4" presStyleCnt="0"/>
      <dgm:spPr/>
      <dgm:t>
        <a:bodyPr/>
        <a:lstStyle/>
        <a:p>
          <a:endParaRPr lang="fr-FR"/>
        </a:p>
      </dgm:t>
    </dgm:pt>
    <dgm:pt modelId="{CA3C679B-12A9-44D4-8961-FFC580CA0E06}" type="pres">
      <dgm:prSet presAssocID="{E0AE5A30-2961-4DE1-8BE8-F3FBEE4B31F7}" presName="background4" presStyleLbl="node4" presStyleIdx="7" presStyleCnt="10"/>
      <dgm:spPr/>
      <dgm:t>
        <a:bodyPr/>
        <a:lstStyle/>
        <a:p>
          <a:endParaRPr lang="fr-FR"/>
        </a:p>
      </dgm:t>
    </dgm:pt>
    <dgm:pt modelId="{010509B0-F9A1-473B-B57B-058DA1A3AEDC}" type="pres">
      <dgm:prSet presAssocID="{E0AE5A30-2961-4DE1-8BE8-F3FBEE4B31F7}" presName="text4" presStyleLbl="fgAcc4" presStyleIdx="7" presStyleCnt="10" custLinFactX="100000" custLinFactNeighborX="117176" custLinFactNeighborY="-25907">
        <dgm:presLayoutVars>
          <dgm:chPref val="3"/>
        </dgm:presLayoutVars>
      </dgm:prSet>
      <dgm:spPr/>
      <dgm:t>
        <a:bodyPr/>
        <a:lstStyle/>
        <a:p>
          <a:endParaRPr lang="fr-FR"/>
        </a:p>
      </dgm:t>
    </dgm:pt>
    <dgm:pt modelId="{3480E042-7CCC-48A3-B5A6-6596EB75A9BA}" type="pres">
      <dgm:prSet presAssocID="{E0AE5A30-2961-4DE1-8BE8-F3FBEE4B31F7}" presName="hierChild5" presStyleCnt="0"/>
      <dgm:spPr/>
      <dgm:t>
        <a:bodyPr/>
        <a:lstStyle/>
        <a:p>
          <a:endParaRPr lang="fr-FR"/>
        </a:p>
      </dgm:t>
    </dgm:pt>
    <dgm:pt modelId="{F75724F2-3866-4D35-9550-DDED8648CFBB}" type="pres">
      <dgm:prSet presAssocID="{5618A3D8-0CEA-44D1-9BF5-F62C19DCB259}" presName="Name23" presStyleLbl="parChTrans1D4" presStyleIdx="8" presStyleCnt="10"/>
      <dgm:spPr/>
      <dgm:t>
        <a:bodyPr/>
        <a:lstStyle/>
        <a:p>
          <a:endParaRPr lang="fr-FR"/>
        </a:p>
      </dgm:t>
    </dgm:pt>
    <dgm:pt modelId="{79007C26-CA86-4053-8CF7-143B300201DD}" type="pres">
      <dgm:prSet presAssocID="{2203559A-2AE2-45DA-8A37-97063E82D806}" presName="hierRoot4" presStyleCnt="0"/>
      <dgm:spPr/>
    </dgm:pt>
    <dgm:pt modelId="{537F2216-B1B2-4B6A-A630-8B04B6996225}" type="pres">
      <dgm:prSet presAssocID="{2203559A-2AE2-45DA-8A37-97063E82D806}" presName="composite4" presStyleCnt="0"/>
      <dgm:spPr/>
    </dgm:pt>
    <dgm:pt modelId="{E7897F48-B29C-452B-AE88-7059A4532DF1}" type="pres">
      <dgm:prSet presAssocID="{2203559A-2AE2-45DA-8A37-97063E82D806}" presName="background4" presStyleLbl="node4" presStyleIdx="8" presStyleCnt="10"/>
      <dgm:spPr/>
    </dgm:pt>
    <dgm:pt modelId="{5AF371D6-AC3F-4502-A0A6-0B18CD15D1FC}" type="pres">
      <dgm:prSet presAssocID="{2203559A-2AE2-45DA-8A37-97063E82D806}" presName="text4" presStyleLbl="fgAcc4" presStyleIdx="8" presStyleCnt="10" custLinFactNeighborX="-13120" custLinFactNeighborY="-25907">
        <dgm:presLayoutVars>
          <dgm:chPref val="3"/>
        </dgm:presLayoutVars>
      </dgm:prSet>
      <dgm:spPr/>
      <dgm:t>
        <a:bodyPr/>
        <a:lstStyle/>
        <a:p>
          <a:endParaRPr lang="fr-FR"/>
        </a:p>
      </dgm:t>
    </dgm:pt>
    <dgm:pt modelId="{3B1670E3-0A28-43E7-9438-5FC420E57A44}" type="pres">
      <dgm:prSet presAssocID="{2203559A-2AE2-45DA-8A37-97063E82D806}" presName="hierChild5" presStyleCnt="0"/>
      <dgm:spPr/>
    </dgm:pt>
    <dgm:pt modelId="{EC66393F-5A4C-4A56-9C17-3E8D487B0021}" type="pres">
      <dgm:prSet presAssocID="{7AC5D787-6E2A-4BA3-87D0-27E7DFD265F1}" presName="Name23" presStyleLbl="parChTrans1D4" presStyleIdx="9" presStyleCnt="10"/>
      <dgm:spPr/>
      <dgm:t>
        <a:bodyPr/>
        <a:lstStyle/>
        <a:p>
          <a:endParaRPr lang="fr-FR"/>
        </a:p>
      </dgm:t>
    </dgm:pt>
    <dgm:pt modelId="{D149420D-2B16-4FF4-BFA7-F22F75545BF0}" type="pres">
      <dgm:prSet presAssocID="{23F78206-DFD5-44BE-98B6-FCE71E76AD6F}" presName="hierRoot4" presStyleCnt="0"/>
      <dgm:spPr/>
    </dgm:pt>
    <dgm:pt modelId="{A3F56263-8B46-4584-9E96-2D2C4C29C1BE}" type="pres">
      <dgm:prSet presAssocID="{23F78206-DFD5-44BE-98B6-FCE71E76AD6F}" presName="composite4" presStyleCnt="0"/>
      <dgm:spPr/>
    </dgm:pt>
    <dgm:pt modelId="{60E60E56-4485-47AB-92E2-E6BEB288086E}" type="pres">
      <dgm:prSet presAssocID="{23F78206-DFD5-44BE-98B6-FCE71E76AD6F}" presName="background4" presStyleLbl="node4" presStyleIdx="9" presStyleCnt="10"/>
      <dgm:spPr/>
    </dgm:pt>
    <dgm:pt modelId="{E2D4174F-18F5-409C-AC87-29900BEFCEF6}" type="pres">
      <dgm:prSet presAssocID="{23F78206-DFD5-44BE-98B6-FCE71E76AD6F}" presName="text4" presStyleLbl="fgAcc4" presStyleIdx="9" presStyleCnt="10" custLinFactX="-100000" custLinFactNeighborX="-151136" custLinFactNeighborY="-25907">
        <dgm:presLayoutVars>
          <dgm:chPref val="3"/>
        </dgm:presLayoutVars>
      </dgm:prSet>
      <dgm:spPr/>
      <dgm:t>
        <a:bodyPr/>
        <a:lstStyle/>
        <a:p>
          <a:endParaRPr lang="fr-FR"/>
        </a:p>
      </dgm:t>
    </dgm:pt>
    <dgm:pt modelId="{2149846D-A0A0-43E3-A128-31DEEE61E46D}" type="pres">
      <dgm:prSet presAssocID="{23F78206-DFD5-44BE-98B6-FCE71E76AD6F}" presName="hierChild5" presStyleCnt="0"/>
      <dgm:spPr/>
    </dgm:pt>
  </dgm:ptLst>
  <dgm:cxnLst>
    <dgm:cxn modelId="{0B179B5D-651D-4C19-9F20-B394A62A720C}" srcId="{02AC336C-9A7E-4E08-92DA-C80BFCEC7866}" destId="{2203559A-2AE2-45DA-8A37-97063E82D806}" srcOrd="1" destOrd="0" parTransId="{5618A3D8-0CEA-44D1-9BF5-F62C19DCB259}" sibTransId="{F625CFA2-09F6-417D-BBAD-9CBF1AE97F2F}"/>
    <dgm:cxn modelId="{6867380B-614A-475A-83E7-055952B8594B}" type="presOf" srcId="{DBE486F3-8321-47D6-BC69-B3B0F3F4761F}" destId="{388F4AA0-B9FE-4B7A-AD31-D4B73170A742}" srcOrd="0" destOrd="0" presId="urn:microsoft.com/office/officeart/2005/8/layout/hierarchy1"/>
    <dgm:cxn modelId="{FC29825D-D84E-4905-8777-07D902283AC5}" type="presOf" srcId="{CC6F17EE-FCF5-41B2-BBA1-30807C21F4DC}" destId="{0CF2228E-BC41-4647-892B-B191E966E92E}" srcOrd="0" destOrd="0" presId="urn:microsoft.com/office/officeart/2005/8/layout/hierarchy1"/>
    <dgm:cxn modelId="{5CCAE2BC-DE15-4965-9E67-D1EC4ABDC7E1}" type="presOf" srcId="{CD69EC15-18DF-419B-986B-0D9E27A332AF}" destId="{29ABB700-C216-4953-889D-DDDFD1D28E55}" srcOrd="0" destOrd="0" presId="urn:microsoft.com/office/officeart/2005/8/layout/hierarchy1"/>
    <dgm:cxn modelId="{FF97F3DE-8915-48D7-85F1-7DC5BAA9FC0B}" type="presOf" srcId="{FC8D021C-35AF-47CC-916E-3E73E49CB3EC}" destId="{0DFA92F3-F330-49E7-AF5A-482FEC243EB6}" srcOrd="0" destOrd="0" presId="urn:microsoft.com/office/officeart/2005/8/layout/hierarchy1"/>
    <dgm:cxn modelId="{72ABBE17-A012-438C-AAB1-74AC3256C1BC}" type="presOf" srcId="{02AC336C-9A7E-4E08-92DA-C80BFCEC7866}" destId="{EA0506D0-AEC3-49DA-B5A5-468199A06465}" srcOrd="0" destOrd="0" presId="urn:microsoft.com/office/officeart/2005/8/layout/hierarchy1"/>
    <dgm:cxn modelId="{19687558-7EE8-49E5-A4EE-F4209DE5445D}" type="presOf" srcId="{66DD0D48-9D44-460A-A15B-1FFB6384E280}" destId="{6B4C83C5-3DC6-4499-9A48-88F2D244F7DD}" srcOrd="0" destOrd="0" presId="urn:microsoft.com/office/officeart/2005/8/layout/hierarchy1"/>
    <dgm:cxn modelId="{5D11A028-45CC-42EB-BAF4-582154D05935}" srcId="{6948EEFF-1B71-46E5-82AE-7E0E51874CFA}" destId="{66DD0D48-9D44-460A-A15B-1FFB6384E280}" srcOrd="0" destOrd="0" parTransId="{5B3A6D35-AA06-497A-A0FE-AF485E033B96}" sibTransId="{7FA617F8-07E7-4E8E-A970-575747A7F0DA}"/>
    <dgm:cxn modelId="{87A68A1D-BA56-4774-8E94-DE13DFE7324C}" srcId="{02AC336C-9A7E-4E08-92DA-C80BFCEC7866}" destId="{23F78206-DFD5-44BE-98B6-FCE71E76AD6F}" srcOrd="2" destOrd="0" parTransId="{7AC5D787-6E2A-4BA3-87D0-27E7DFD265F1}" sibTransId="{4BCC850E-3347-4780-982B-5B997F9FE874}"/>
    <dgm:cxn modelId="{B621F5B9-8856-42AB-AC36-628252EA88D5}" type="presOf" srcId="{39CF547D-A4A6-49B5-85A8-07A76234BCC4}" destId="{4B5C4F28-E1D0-4072-87F2-C36E9014236E}" srcOrd="0" destOrd="0" presId="urn:microsoft.com/office/officeart/2005/8/layout/hierarchy1"/>
    <dgm:cxn modelId="{89770391-E73E-40CC-98A9-0E54FFEC8651}" srcId="{FC8D021C-35AF-47CC-916E-3E73E49CB3EC}" destId="{471E9C8C-81F1-46C5-8F15-CE0A14FDEFF0}" srcOrd="3" destOrd="0" parTransId="{DA17F400-3894-42A5-8D87-B93E8052E84E}" sibTransId="{8903D456-07F7-49C4-A5AA-65954473B5BB}"/>
    <dgm:cxn modelId="{BF54D36B-3746-4125-A931-A05F865E777C}" type="presOf" srcId="{5618A3D8-0CEA-44D1-9BF5-F62C19DCB259}" destId="{F75724F2-3866-4D35-9550-DDED8648CFBB}" srcOrd="0" destOrd="0" presId="urn:microsoft.com/office/officeart/2005/8/layout/hierarchy1"/>
    <dgm:cxn modelId="{841C7456-B4C1-4EF1-94D6-C4FFAD280FB2}" srcId="{1DB3F5C6-1A5F-48B3-B548-234844A021B7}" destId="{02AC336C-9A7E-4E08-92DA-C80BFCEC7866}" srcOrd="1" destOrd="0" parTransId="{D0EE13EB-45B6-4AEC-93ED-39B689F4D102}" sibTransId="{D408416B-4300-4C81-969F-EAA3C5BE2A7C}"/>
    <dgm:cxn modelId="{CCA40031-0B97-41ED-AA1D-CAF7CA991301}" type="presOf" srcId="{E0AE5A30-2961-4DE1-8BE8-F3FBEE4B31F7}" destId="{010509B0-F9A1-473B-B57B-058DA1A3AEDC}" srcOrd="0" destOrd="0" presId="urn:microsoft.com/office/officeart/2005/8/layout/hierarchy1"/>
    <dgm:cxn modelId="{01138E7C-7F1F-409B-81AD-D6277866D585}" type="presOf" srcId="{B72B9CFB-1217-4618-893E-85D332AE8C9B}" destId="{8C9C47C7-A6F9-4C96-89D4-8C7D7B69CAC6}" srcOrd="0" destOrd="0" presId="urn:microsoft.com/office/officeart/2005/8/layout/hierarchy1"/>
    <dgm:cxn modelId="{D7ED072D-ACA6-4FC0-ABC3-FA4F4A0E3B93}" type="presOf" srcId="{2203559A-2AE2-45DA-8A37-97063E82D806}" destId="{5AF371D6-AC3F-4502-A0A6-0B18CD15D1FC}" srcOrd="0" destOrd="0" presId="urn:microsoft.com/office/officeart/2005/8/layout/hierarchy1"/>
    <dgm:cxn modelId="{F2F3DA90-30A7-4161-8480-CEE4D0863B12}" srcId="{FC8D021C-35AF-47CC-916E-3E73E49CB3EC}" destId="{CD69EC15-18DF-419B-986B-0D9E27A332AF}" srcOrd="0" destOrd="0" parTransId="{CC6F17EE-FCF5-41B2-BBA1-30807C21F4DC}" sibTransId="{8A89AD9A-F813-4F70-A31F-BDFD5C4BA517}"/>
    <dgm:cxn modelId="{348352BC-458D-401D-BA70-3F9854033616}" srcId="{FC8D021C-35AF-47CC-916E-3E73E49CB3EC}" destId="{3DEAFD99-5B7F-43A0-8C41-98D2D3A63EAB}" srcOrd="2" destOrd="0" parTransId="{275C949F-8066-41A4-B4D7-0EC2D281F7CD}" sibTransId="{40DB9F8B-8320-4B31-98E7-C5D5B4820241}"/>
    <dgm:cxn modelId="{4FBD2781-8732-4877-A943-52F948DC15EB}" type="presOf" srcId="{7AC5D787-6E2A-4BA3-87D0-27E7DFD265F1}" destId="{EC66393F-5A4C-4A56-9C17-3E8D487B0021}" srcOrd="0" destOrd="0" presId="urn:microsoft.com/office/officeart/2005/8/layout/hierarchy1"/>
    <dgm:cxn modelId="{559ED624-BEDA-493D-A226-9B97D51FEDEF}" type="presOf" srcId="{6948EEFF-1B71-46E5-82AE-7E0E51874CFA}" destId="{0F519EB2-EEB3-4C22-9838-F45842B17ABB}" srcOrd="0" destOrd="0" presId="urn:microsoft.com/office/officeart/2005/8/layout/hierarchy1"/>
    <dgm:cxn modelId="{89536FEF-9492-4E5D-8995-6C1B6489BED8}" type="presOf" srcId="{275C949F-8066-41A4-B4D7-0EC2D281F7CD}" destId="{478C73EF-E1A7-4B3D-99C0-BE032F487BB0}" srcOrd="0" destOrd="0" presId="urn:microsoft.com/office/officeart/2005/8/layout/hierarchy1"/>
    <dgm:cxn modelId="{66EAE523-E0F7-4A21-87C2-B41F958B01BE}" type="presOf" srcId="{8FF6159A-64FB-48F6-8322-C479CC41D479}" destId="{C9F54834-3638-4503-90CB-8C28A716A2FE}" srcOrd="0" destOrd="0" presId="urn:microsoft.com/office/officeart/2005/8/layout/hierarchy1"/>
    <dgm:cxn modelId="{A86EF629-B9D6-4F6E-B462-D1DC93B97C2B}" type="presOf" srcId="{8017C403-7482-43DE-BC0F-8BE983F0C1F9}" destId="{A3782B37-E1DA-4F2C-B695-078140838FAB}" srcOrd="0" destOrd="0" presId="urn:microsoft.com/office/officeart/2005/8/layout/hierarchy1"/>
    <dgm:cxn modelId="{2B728982-345B-4172-8F37-B2B19520D64E}" srcId="{8017C403-7482-43DE-BC0F-8BE983F0C1F9}" destId="{1DB3F5C6-1A5F-48B3-B548-234844A021B7}" srcOrd="0" destOrd="0" parTransId="{E520F024-EFA4-4A1E-8F3C-9279EE6B8CE6}" sibTransId="{F892A9B9-4E60-47F7-BEEE-37C31FDBB694}"/>
    <dgm:cxn modelId="{3BEDA4BB-3614-4DA7-9809-6C0CC1DEA380}" type="presOf" srcId="{A1FB0DFB-0775-4323-82FA-9C2028B89F90}" destId="{FA2A6CE5-3384-49E8-B6F0-2A7094B30D4C}" srcOrd="0" destOrd="0" presId="urn:microsoft.com/office/officeart/2005/8/layout/hierarchy1"/>
    <dgm:cxn modelId="{40B8EA30-CCE4-49C0-8F00-48FBBACB4B4D}" srcId="{66DD0D48-9D44-460A-A15B-1FFB6384E280}" destId="{8017C403-7482-43DE-BC0F-8BE983F0C1F9}" srcOrd="0" destOrd="0" parTransId="{39CF547D-A4A6-49B5-85A8-07A76234BCC4}" sibTransId="{B2C20DA2-2FC2-45A1-9275-BC7672DBEAC8}"/>
    <dgm:cxn modelId="{CAE8412E-A325-4576-B9E2-46D58A6EC3FC}" type="presOf" srcId="{3DEAFD99-5B7F-43A0-8C41-98D2D3A63EAB}" destId="{021C68B1-3274-42D3-9F28-E4E0AFC07EEE}" srcOrd="0" destOrd="0" presId="urn:microsoft.com/office/officeart/2005/8/layout/hierarchy1"/>
    <dgm:cxn modelId="{B2C95B9A-D373-4E55-89FF-9FC1DC6E496F}" type="presOf" srcId="{E520F024-EFA4-4A1E-8F3C-9279EE6B8CE6}" destId="{F128602A-1BD0-423F-B1B5-504F0C2F33BC}" srcOrd="0" destOrd="0" presId="urn:microsoft.com/office/officeart/2005/8/layout/hierarchy1"/>
    <dgm:cxn modelId="{059B6540-BCAA-43F2-AE53-0A7923FAE004}" type="presOf" srcId="{23F78206-DFD5-44BE-98B6-FCE71E76AD6F}" destId="{E2D4174F-18F5-409C-AC87-29900BEFCEF6}" srcOrd="0" destOrd="0" presId="urn:microsoft.com/office/officeart/2005/8/layout/hierarchy1"/>
    <dgm:cxn modelId="{BC408912-A095-44FF-BFE1-5E21B8EBBE5F}" type="presOf" srcId="{D0EE13EB-45B6-4AEC-93ED-39B689F4D102}" destId="{234566CD-A585-4E27-869E-0CBAA84E07E8}" srcOrd="0" destOrd="0" presId="urn:microsoft.com/office/officeart/2005/8/layout/hierarchy1"/>
    <dgm:cxn modelId="{DF85C02E-E66E-40EF-9A02-6A39029D2CB5}" srcId="{FC8D021C-35AF-47CC-916E-3E73E49CB3EC}" destId="{A1FB0DFB-0775-4323-82FA-9C2028B89F90}" srcOrd="1" destOrd="0" parTransId="{B72B9CFB-1217-4618-893E-85D332AE8C9B}" sibTransId="{30328B1A-5020-4DB0-9C1E-04D6E7CAD522}"/>
    <dgm:cxn modelId="{9EAD13E3-2C8F-448B-8B2D-34714A796C1C}" type="presOf" srcId="{471E9C8C-81F1-46C5-8F15-CE0A14FDEFF0}" destId="{42AE9825-F1B6-40BE-84E9-07139FE376FA}" srcOrd="0" destOrd="0" presId="urn:microsoft.com/office/officeart/2005/8/layout/hierarchy1"/>
    <dgm:cxn modelId="{6E12F356-6781-4960-8E42-75199BFCCC79}" srcId="{02AC336C-9A7E-4E08-92DA-C80BFCEC7866}" destId="{E0AE5A30-2961-4DE1-8BE8-F3FBEE4B31F7}" srcOrd="0" destOrd="0" parTransId="{8FF6159A-64FB-48F6-8322-C479CC41D479}" sibTransId="{8666D6B4-F116-409C-8E56-80B76E8B4F94}"/>
    <dgm:cxn modelId="{FBD2B92A-425F-42BA-8EA9-136A98B053F9}" srcId="{DBE486F3-8321-47D6-BC69-B3B0F3F4761F}" destId="{6948EEFF-1B71-46E5-82AE-7E0E51874CFA}" srcOrd="0" destOrd="0" parTransId="{045791D6-1725-4A99-A0CB-701E12DC3646}" sibTransId="{F76A2F9D-4850-4240-99AB-8C99EE763401}"/>
    <dgm:cxn modelId="{DE3251A1-9D3B-418B-B4F2-0238D7E0248D}" srcId="{1DB3F5C6-1A5F-48B3-B548-234844A021B7}" destId="{FC8D021C-35AF-47CC-916E-3E73E49CB3EC}" srcOrd="0" destOrd="0" parTransId="{BE6FE9D8-211C-4046-BD78-89CBB6A17725}" sibTransId="{11090CCF-ED1C-40AC-BF87-A6771534041A}"/>
    <dgm:cxn modelId="{19EA7720-1520-4329-BFAD-15B37A23C454}" type="presOf" srcId="{5B3A6D35-AA06-497A-A0FE-AF485E033B96}" destId="{0902FEEA-319E-4161-AFD7-951F0A4EC37F}" srcOrd="0" destOrd="0" presId="urn:microsoft.com/office/officeart/2005/8/layout/hierarchy1"/>
    <dgm:cxn modelId="{BD876B78-4F73-4127-A22B-357944426C7E}" type="presOf" srcId="{DA17F400-3894-42A5-8D87-B93E8052E84E}" destId="{4C43FA6D-8BFE-4C2F-8EFC-BC7E2E41040C}" srcOrd="0" destOrd="0" presId="urn:microsoft.com/office/officeart/2005/8/layout/hierarchy1"/>
    <dgm:cxn modelId="{63A32BAE-BD4C-4AB6-B345-F2B012B17814}" type="presOf" srcId="{BE6FE9D8-211C-4046-BD78-89CBB6A17725}" destId="{4C30031C-62D7-4FBA-8FBB-B4C069552634}" srcOrd="0" destOrd="0" presId="urn:microsoft.com/office/officeart/2005/8/layout/hierarchy1"/>
    <dgm:cxn modelId="{7637D178-2BD1-4D82-8379-4285CBEB77DE}" type="presOf" srcId="{1DB3F5C6-1A5F-48B3-B548-234844A021B7}" destId="{24DB760D-C98B-45A3-9F7A-E8BADAF140EC}" srcOrd="0" destOrd="0" presId="urn:microsoft.com/office/officeart/2005/8/layout/hierarchy1"/>
    <dgm:cxn modelId="{E60E7022-1F78-46D0-BDF5-391079AD4078}" type="presParOf" srcId="{388F4AA0-B9FE-4B7A-AD31-D4B73170A742}" destId="{4D4D6AD8-6616-4F3C-A32A-7BED736E88BC}" srcOrd="0" destOrd="0" presId="urn:microsoft.com/office/officeart/2005/8/layout/hierarchy1"/>
    <dgm:cxn modelId="{DC128978-55FF-4462-94C0-0515672AAA71}" type="presParOf" srcId="{4D4D6AD8-6616-4F3C-A32A-7BED736E88BC}" destId="{567B33DF-7E88-435E-8FB6-BFD82696657C}" srcOrd="0" destOrd="0" presId="urn:microsoft.com/office/officeart/2005/8/layout/hierarchy1"/>
    <dgm:cxn modelId="{5B30DD0C-9602-4CD1-81E9-13AFBCE18F8F}" type="presParOf" srcId="{567B33DF-7E88-435E-8FB6-BFD82696657C}" destId="{C9CF8A40-262C-44B8-8B66-6FC6F6C46B1B}" srcOrd="0" destOrd="0" presId="urn:microsoft.com/office/officeart/2005/8/layout/hierarchy1"/>
    <dgm:cxn modelId="{AE8B9753-6274-44EA-B7C4-2A3C89829DEA}" type="presParOf" srcId="{567B33DF-7E88-435E-8FB6-BFD82696657C}" destId="{0F519EB2-EEB3-4C22-9838-F45842B17ABB}" srcOrd="1" destOrd="0" presId="urn:microsoft.com/office/officeart/2005/8/layout/hierarchy1"/>
    <dgm:cxn modelId="{55595708-D0BC-44D3-9575-3C8E516D297D}" type="presParOf" srcId="{4D4D6AD8-6616-4F3C-A32A-7BED736E88BC}" destId="{D8B250CF-A26D-435F-8936-0DB18A5058F8}" srcOrd="1" destOrd="0" presId="urn:microsoft.com/office/officeart/2005/8/layout/hierarchy1"/>
    <dgm:cxn modelId="{FF1881FF-3DE6-4667-8991-965E07B8A432}" type="presParOf" srcId="{D8B250CF-A26D-435F-8936-0DB18A5058F8}" destId="{0902FEEA-319E-4161-AFD7-951F0A4EC37F}" srcOrd="0" destOrd="0" presId="urn:microsoft.com/office/officeart/2005/8/layout/hierarchy1"/>
    <dgm:cxn modelId="{52FEC44D-89E4-4630-BCBE-CF9C80E0CF4F}" type="presParOf" srcId="{D8B250CF-A26D-435F-8936-0DB18A5058F8}" destId="{09FF496C-391D-44C1-AE59-2D6FA7CDC54C}" srcOrd="1" destOrd="0" presId="urn:microsoft.com/office/officeart/2005/8/layout/hierarchy1"/>
    <dgm:cxn modelId="{3DFCB8BB-0F99-45C9-838F-D2FFB6455602}" type="presParOf" srcId="{09FF496C-391D-44C1-AE59-2D6FA7CDC54C}" destId="{7D75FF52-C65F-4373-9308-F72CCEFB1BA0}" srcOrd="0" destOrd="0" presId="urn:microsoft.com/office/officeart/2005/8/layout/hierarchy1"/>
    <dgm:cxn modelId="{51F341D9-E937-461B-BA9B-2686ECCBB57E}" type="presParOf" srcId="{7D75FF52-C65F-4373-9308-F72CCEFB1BA0}" destId="{9AC59292-65EA-43F9-B5F9-8BD019109221}" srcOrd="0" destOrd="0" presId="urn:microsoft.com/office/officeart/2005/8/layout/hierarchy1"/>
    <dgm:cxn modelId="{3CB6277C-F386-4AC8-AB45-7AAE89223638}" type="presParOf" srcId="{7D75FF52-C65F-4373-9308-F72CCEFB1BA0}" destId="{6B4C83C5-3DC6-4499-9A48-88F2D244F7DD}" srcOrd="1" destOrd="0" presId="urn:microsoft.com/office/officeart/2005/8/layout/hierarchy1"/>
    <dgm:cxn modelId="{02B35549-2D6B-4B93-B423-94FE03DA12BA}" type="presParOf" srcId="{09FF496C-391D-44C1-AE59-2D6FA7CDC54C}" destId="{A4C3A253-FA23-4336-A9CD-4F995831B4E6}" srcOrd="1" destOrd="0" presId="urn:microsoft.com/office/officeart/2005/8/layout/hierarchy1"/>
    <dgm:cxn modelId="{C4B5283B-5EAD-428B-AFB2-8C0349EE6A2F}" type="presParOf" srcId="{A4C3A253-FA23-4336-A9CD-4F995831B4E6}" destId="{4B5C4F28-E1D0-4072-87F2-C36E9014236E}" srcOrd="0" destOrd="0" presId="urn:microsoft.com/office/officeart/2005/8/layout/hierarchy1"/>
    <dgm:cxn modelId="{CD0E6D16-F135-46C6-8186-A4F2A04B7302}" type="presParOf" srcId="{A4C3A253-FA23-4336-A9CD-4F995831B4E6}" destId="{908F93B8-2660-4C2A-83F3-70D353765C67}" srcOrd="1" destOrd="0" presId="urn:microsoft.com/office/officeart/2005/8/layout/hierarchy1"/>
    <dgm:cxn modelId="{794EA90D-3485-4B02-A096-43E8746BF469}" type="presParOf" srcId="{908F93B8-2660-4C2A-83F3-70D353765C67}" destId="{2CDE5ABD-D011-4D21-A8DB-5C679359CB53}" srcOrd="0" destOrd="0" presId="urn:microsoft.com/office/officeart/2005/8/layout/hierarchy1"/>
    <dgm:cxn modelId="{50834712-3388-4C5D-BE7F-77AF9AFA7DC1}" type="presParOf" srcId="{2CDE5ABD-D011-4D21-A8DB-5C679359CB53}" destId="{E940CEDA-48EF-42FC-AEED-10D5F71013CF}" srcOrd="0" destOrd="0" presId="urn:microsoft.com/office/officeart/2005/8/layout/hierarchy1"/>
    <dgm:cxn modelId="{84552928-0818-4EEB-B53C-D29473794B85}" type="presParOf" srcId="{2CDE5ABD-D011-4D21-A8DB-5C679359CB53}" destId="{A3782B37-E1DA-4F2C-B695-078140838FAB}" srcOrd="1" destOrd="0" presId="urn:microsoft.com/office/officeart/2005/8/layout/hierarchy1"/>
    <dgm:cxn modelId="{E4ACBA10-D9EC-492F-9F57-74BE1C423625}" type="presParOf" srcId="{908F93B8-2660-4C2A-83F3-70D353765C67}" destId="{931F8D70-B2D0-44DF-B369-957E14635DD6}" srcOrd="1" destOrd="0" presId="urn:microsoft.com/office/officeart/2005/8/layout/hierarchy1"/>
    <dgm:cxn modelId="{831DB4E0-9701-439B-874E-0425DD428722}" type="presParOf" srcId="{931F8D70-B2D0-44DF-B369-957E14635DD6}" destId="{F128602A-1BD0-423F-B1B5-504F0C2F33BC}" srcOrd="0" destOrd="0" presId="urn:microsoft.com/office/officeart/2005/8/layout/hierarchy1"/>
    <dgm:cxn modelId="{17D82EAB-7EE3-4623-8334-A8E0AF1EF544}" type="presParOf" srcId="{931F8D70-B2D0-44DF-B369-957E14635DD6}" destId="{BE316503-2795-400B-8033-1BAA2BB6BC69}" srcOrd="1" destOrd="0" presId="urn:microsoft.com/office/officeart/2005/8/layout/hierarchy1"/>
    <dgm:cxn modelId="{C18DA035-E6D0-47A9-A394-BE2BCD15B56D}" type="presParOf" srcId="{BE316503-2795-400B-8033-1BAA2BB6BC69}" destId="{FB7E7D09-33E1-468C-912F-9BBBD01B24AF}" srcOrd="0" destOrd="0" presId="urn:microsoft.com/office/officeart/2005/8/layout/hierarchy1"/>
    <dgm:cxn modelId="{88E6A218-33A6-40E7-82E8-BB1F1FE2B567}" type="presParOf" srcId="{FB7E7D09-33E1-468C-912F-9BBBD01B24AF}" destId="{CBD451A3-7A61-4A63-B1ED-704CDC9C6818}" srcOrd="0" destOrd="0" presId="urn:microsoft.com/office/officeart/2005/8/layout/hierarchy1"/>
    <dgm:cxn modelId="{C02E579C-A707-49A2-BAB7-52DBFF3BC12E}" type="presParOf" srcId="{FB7E7D09-33E1-468C-912F-9BBBD01B24AF}" destId="{24DB760D-C98B-45A3-9F7A-E8BADAF140EC}" srcOrd="1" destOrd="0" presId="urn:microsoft.com/office/officeart/2005/8/layout/hierarchy1"/>
    <dgm:cxn modelId="{7AA35296-A15C-4372-BB2D-577B61AA4CDB}" type="presParOf" srcId="{BE316503-2795-400B-8033-1BAA2BB6BC69}" destId="{5C1D382C-8520-47BF-A980-698FBD3796CA}" srcOrd="1" destOrd="0" presId="urn:microsoft.com/office/officeart/2005/8/layout/hierarchy1"/>
    <dgm:cxn modelId="{B827DD17-B087-4351-A114-79DD16C49D66}" type="presParOf" srcId="{5C1D382C-8520-47BF-A980-698FBD3796CA}" destId="{4C30031C-62D7-4FBA-8FBB-B4C069552634}" srcOrd="0" destOrd="0" presId="urn:microsoft.com/office/officeart/2005/8/layout/hierarchy1"/>
    <dgm:cxn modelId="{EAE23ECF-7C43-4F1E-8D84-E0275DE7525F}" type="presParOf" srcId="{5C1D382C-8520-47BF-A980-698FBD3796CA}" destId="{2A31A79F-F3A4-40E8-B2C2-92C2D8A6F174}" srcOrd="1" destOrd="0" presId="urn:microsoft.com/office/officeart/2005/8/layout/hierarchy1"/>
    <dgm:cxn modelId="{A29CA3E5-B196-4C36-9859-9A53B3547F57}" type="presParOf" srcId="{2A31A79F-F3A4-40E8-B2C2-92C2D8A6F174}" destId="{72AE7CE3-6F1B-476C-BFEE-D053DD443311}" srcOrd="0" destOrd="0" presId="urn:microsoft.com/office/officeart/2005/8/layout/hierarchy1"/>
    <dgm:cxn modelId="{8EB9BA64-A93E-434B-A90D-6782D9005747}" type="presParOf" srcId="{72AE7CE3-6F1B-476C-BFEE-D053DD443311}" destId="{0FB4267A-99B3-4E89-A358-D767B195C244}" srcOrd="0" destOrd="0" presId="urn:microsoft.com/office/officeart/2005/8/layout/hierarchy1"/>
    <dgm:cxn modelId="{A0FD1507-0013-468F-A3E1-7F2AD2E01252}" type="presParOf" srcId="{72AE7CE3-6F1B-476C-BFEE-D053DD443311}" destId="{0DFA92F3-F330-49E7-AF5A-482FEC243EB6}" srcOrd="1" destOrd="0" presId="urn:microsoft.com/office/officeart/2005/8/layout/hierarchy1"/>
    <dgm:cxn modelId="{A1034F1F-2721-420A-85F3-DF6A177D4F99}" type="presParOf" srcId="{2A31A79F-F3A4-40E8-B2C2-92C2D8A6F174}" destId="{B5D7AC72-637F-4BA9-96DA-E8B1FABC56BD}" srcOrd="1" destOrd="0" presId="urn:microsoft.com/office/officeart/2005/8/layout/hierarchy1"/>
    <dgm:cxn modelId="{A70ACBCA-312C-4012-82EE-B539C92C926F}" type="presParOf" srcId="{B5D7AC72-637F-4BA9-96DA-E8B1FABC56BD}" destId="{0CF2228E-BC41-4647-892B-B191E966E92E}" srcOrd="0" destOrd="0" presId="urn:microsoft.com/office/officeart/2005/8/layout/hierarchy1"/>
    <dgm:cxn modelId="{0FD1FD94-2FA8-4AA6-98F7-661E75ACCEAB}" type="presParOf" srcId="{B5D7AC72-637F-4BA9-96DA-E8B1FABC56BD}" destId="{427B509A-DF9E-495C-B7B8-7287EF7EB67B}" srcOrd="1" destOrd="0" presId="urn:microsoft.com/office/officeart/2005/8/layout/hierarchy1"/>
    <dgm:cxn modelId="{5F24440F-1A87-4D0A-9024-0DBF410F2572}" type="presParOf" srcId="{427B509A-DF9E-495C-B7B8-7287EF7EB67B}" destId="{823D6E96-B041-4F53-B958-D11FFD9C5DA5}" srcOrd="0" destOrd="0" presId="urn:microsoft.com/office/officeart/2005/8/layout/hierarchy1"/>
    <dgm:cxn modelId="{CE3B3312-A0DA-4288-9BC1-EE1F6DFBAF07}" type="presParOf" srcId="{823D6E96-B041-4F53-B958-D11FFD9C5DA5}" destId="{79132F62-89BA-47B5-89FB-C194781A22C4}" srcOrd="0" destOrd="0" presId="urn:microsoft.com/office/officeart/2005/8/layout/hierarchy1"/>
    <dgm:cxn modelId="{127CDC6E-F923-49DE-AA4B-7F3B1A7B9A49}" type="presParOf" srcId="{823D6E96-B041-4F53-B958-D11FFD9C5DA5}" destId="{29ABB700-C216-4953-889D-DDDFD1D28E55}" srcOrd="1" destOrd="0" presId="urn:microsoft.com/office/officeart/2005/8/layout/hierarchy1"/>
    <dgm:cxn modelId="{B1F277E9-4C61-4E6E-BA6D-8502729E2A52}" type="presParOf" srcId="{427B509A-DF9E-495C-B7B8-7287EF7EB67B}" destId="{2EBD64AF-ED8F-4388-9D3C-E8D90FFDBBC6}" srcOrd="1" destOrd="0" presId="urn:microsoft.com/office/officeart/2005/8/layout/hierarchy1"/>
    <dgm:cxn modelId="{77AEE1CC-71C4-44D3-AD71-E0B312811B7E}" type="presParOf" srcId="{B5D7AC72-637F-4BA9-96DA-E8B1FABC56BD}" destId="{8C9C47C7-A6F9-4C96-89D4-8C7D7B69CAC6}" srcOrd="2" destOrd="0" presId="urn:microsoft.com/office/officeart/2005/8/layout/hierarchy1"/>
    <dgm:cxn modelId="{14D20C9E-2985-4498-BECD-920FA8B945A8}" type="presParOf" srcId="{B5D7AC72-637F-4BA9-96DA-E8B1FABC56BD}" destId="{E84069FB-2534-4D40-A130-8D63D2D005E8}" srcOrd="3" destOrd="0" presId="urn:microsoft.com/office/officeart/2005/8/layout/hierarchy1"/>
    <dgm:cxn modelId="{6F6DA5FE-5EB2-4102-ADD7-CAE49B218A6A}" type="presParOf" srcId="{E84069FB-2534-4D40-A130-8D63D2D005E8}" destId="{503466BB-DEDC-4CC1-B02C-5F23355F4845}" srcOrd="0" destOrd="0" presId="urn:microsoft.com/office/officeart/2005/8/layout/hierarchy1"/>
    <dgm:cxn modelId="{8E593107-0A59-461A-A7A1-5C79BF5C2F1C}" type="presParOf" srcId="{503466BB-DEDC-4CC1-B02C-5F23355F4845}" destId="{7D888A4F-D823-43DB-8BDC-E75BC692E78D}" srcOrd="0" destOrd="0" presId="urn:microsoft.com/office/officeart/2005/8/layout/hierarchy1"/>
    <dgm:cxn modelId="{CEEE61F6-E51C-4A34-895B-8C19CDABCC89}" type="presParOf" srcId="{503466BB-DEDC-4CC1-B02C-5F23355F4845}" destId="{FA2A6CE5-3384-49E8-B6F0-2A7094B30D4C}" srcOrd="1" destOrd="0" presId="urn:microsoft.com/office/officeart/2005/8/layout/hierarchy1"/>
    <dgm:cxn modelId="{F680A868-B751-47C6-9F29-2D0B0CEE65DE}" type="presParOf" srcId="{E84069FB-2534-4D40-A130-8D63D2D005E8}" destId="{C4E09BDD-DB04-44B8-B5A1-EC9ACEEEFCD3}" srcOrd="1" destOrd="0" presId="urn:microsoft.com/office/officeart/2005/8/layout/hierarchy1"/>
    <dgm:cxn modelId="{082AF796-6EFE-4B6B-850D-C623AEA89DB4}" type="presParOf" srcId="{B5D7AC72-637F-4BA9-96DA-E8B1FABC56BD}" destId="{478C73EF-E1A7-4B3D-99C0-BE032F487BB0}" srcOrd="4" destOrd="0" presId="urn:microsoft.com/office/officeart/2005/8/layout/hierarchy1"/>
    <dgm:cxn modelId="{2A6EF9A4-1DDB-4F17-8F7E-A6BD49F499E4}" type="presParOf" srcId="{B5D7AC72-637F-4BA9-96DA-E8B1FABC56BD}" destId="{B6B75DD0-1D87-4CE9-8B72-2BF414600359}" srcOrd="5" destOrd="0" presId="urn:microsoft.com/office/officeart/2005/8/layout/hierarchy1"/>
    <dgm:cxn modelId="{1DDA5C70-24C0-4548-B2C8-B4A81FD01C22}" type="presParOf" srcId="{B6B75DD0-1D87-4CE9-8B72-2BF414600359}" destId="{9A62FC41-02D4-4C57-930E-9C9E350DFCCF}" srcOrd="0" destOrd="0" presId="urn:microsoft.com/office/officeart/2005/8/layout/hierarchy1"/>
    <dgm:cxn modelId="{00FCCC91-2C07-4AA4-A65D-C8CB47024E98}" type="presParOf" srcId="{9A62FC41-02D4-4C57-930E-9C9E350DFCCF}" destId="{21A1410F-2BA1-4E98-B321-E8ADC2A8B26E}" srcOrd="0" destOrd="0" presId="urn:microsoft.com/office/officeart/2005/8/layout/hierarchy1"/>
    <dgm:cxn modelId="{835F3E21-2D80-4377-BEA9-1C72B9F7D074}" type="presParOf" srcId="{9A62FC41-02D4-4C57-930E-9C9E350DFCCF}" destId="{021C68B1-3274-42D3-9F28-E4E0AFC07EEE}" srcOrd="1" destOrd="0" presId="urn:microsoft.com/office/officeart/2005/8/layout/hierarchy1"/>
    <dgm:cxn modelId="{35C74156-DFEC-4E19-8C05-A09382C2543A}" type="presParOf" srcId="{B6B75DD0-1D87-4CE9-8B72-2BF414600359}" destId="{5BC85100-18CA-4E67-A940-B7CF8E978C6F}" srcOrd="1" destOrd="0" presId="urn:microsoft.com/office/officeart/2005/8/layout/hierarchy1"/>
    <dgm:cxn modelId="{F440183C-19EE-4D84-A90F-8A11B9CF1BC5}" type="presParOf" srcId="{B5D7AC72-637F-4BA9-96DA-E8B1FABC56BD}" destId="{4C43FA6D-8BFE-4C2F-8EFC-BC7E2E41040C}" srcOrd="6" destOrd="0" presId="urn:microsoft.com/office/officeart/2005/8/layout/hierarchy1"/>
    <dgm:cxn modelId="{FC068A91-D2DE-4138-BA6B-CB3F869C71A1}" type="presParOf" srcId="{B5D7AC72-637F-4BA9-96DA-E8B1FABC56BD}" destId="{00845C5B-B837-4DD1-8F3C-5246DA3DB3FC}" srcOrd="7" destOrd="0" presId="urn:microsoft.com/office/officeart/2005/8/layout/hierarchy1"/>
    <dgm:cxn modelId="{2FC00D91-2A35-4B48-AC42-F3460CE4CE5C}" type="presParOf" srcId="{00845C5B-B837-4DD1-8F3C-5246DA3DB3FC}" destId="{8D86564A-4504-44FF-8FE8-CAA19AD89F91}" srcOrd="0" destOrd="0" presId="urn:microsoft.com/office/officeart/2005/8/layout/hierarchy1"/>
    <dgm:cxn modelId="{2CBF7EE7-6470-4CE6-A5A6-BB03704F0304}" type="presParOf" srcId="{8D86564A-4504-44FF-8FE8-CAA19AD89F91}" destId="{F0255030-77D4-4395-8380-AA2D96918992}" srcOrd="0" destOrd="0" presId="urn:microsoft.com/office/officeart/2005/8/layout/hierarchy1"/>
    <dgm:cxn modelId="{FEF95BBB-5BAB-4892-B468-FF1136A0A9C4}" type="presParOf" srcId="{8D86564A-4504-44FF-8FE8-CAA19AD89F91}" destId="{42AE9825-F1B6-40BE-84E9-07139FE376FA}" srcOrd="1" destOrd="0" presId="urn:microsoft.com/office/officeart/2005/8/layout/hierarchy1"/>
    <dgm:cxn modelId="{FDFEAA32-F23E-4AE5-8DD6-2703CCCF88B8}" type="presParOf" srcId="{00845C5B-B837-4DD1-8F3C-5246DA3DB3FC}" destId="{F79735E3-7949-4742-B609-527171DD4C2D}" srcOrd="1" destOrd="0" presId="urn:microsoft.com/office/officeart/2005/8/layout/hierarchy1"/>
    <dgm:cxn modelId="{2FED456A-AF30-4B25-8F72-03F6E69629D6}" type="presParOf" srcId="{5C1D382C-8520-47BF-A980-698FBD3796CA}" destId="{234566CD-A585-4E27-869E-0CBAA84E07E8}" srcOrd="2" destOrd="0" presId="urn:microsoft.com/office/officeart/2005/8/layout/hierarchy1"/>
    <dgm:cxn modelId="{52434350-E290-42D3-94F7-C25F7369EF4B}" type="presParOf" srcId="{5C1D382C-8520-47BF-A980-698FBD3796CA}" destId="{1EA89E17-1FCF-44E7-87EC-7A66FA2DA9B2}" srcOrd="3" destOrd="0" presId="urn:microsoft.com/office/officeart/2005/8/layout/hierarchy1"/>
    <dgm:cxn modelId="{410CB83A-88AE-44ED-B1B7-F461AEC28E54}" type="presParOf" srcId="{1EA89E17-1FCF-44E7-87EC-7A66FA2DA9B2}" destId="{8A226CEE-E082-4DC1-921F-862DADFEC1A5}" srcOrd="0" destOrd="0" presId="urn:microsoft.com/office/officeart/2005/8/layout/hierarchy1"/>
    <dgm:cxn modelId="{2E14B3E5-5FEC-4184-8666-20502159149F}" type="presParOf" srcId="{8A226CEE-E082-4DC1-921F-862DADFEC1A5}" destId="{D90EF1FC-788B-4BB1-B721-F743AFC272EF}" srcOrd="0" destOrd="0" presId="urn:microsoft.com/office/officeart/2005/8/layout/hierarchy1"/>
    <dgm:cxn modelId="{E09DC388-00FC-4229-9314-DC1C30D364F6}" type="presParOf" srcId="{8A226CEE-E082-4DC1-921F-862DADFEC1A5}" destId="{EA0506D0-AEC3-49DA-B5A5-468199A06465}" srcOrd="1" destOrd="0" presId="urn:microsoft.com/office/officeart/2005/8/layout/hierarchy1"/>
    <dgm:cxn modelId="{6B704391-52E4-4856-A9CE-313B59CE599E}" type="presParOf" srcId="{1EA89E17-1FCF-44E7-87EC-7A66FA2DA9B2}" destId="{FEDD8C80-3DA9-459E-9170-381A49CCEA85}" srcOrd="1" destOrd="0" presId="urn:microsoft.com/office/officeart/2005/8/layout/hierarchy1"/>
    <dgm:cxn modelId="{31867A1D-EA81-47A1-A509-526E5F626793}" type="presParOf" srcId="{FEDD8C80-3DA9-459E-9170-381A49CCEA85}" destId="{C9F54834-3638-4503-90CB-8C28A716A2FE}" srcOrd="0" destOrd="0" presId="urn:microsoft.com/office/officeart/2005/8/layout/hierarchy1"/>
    <dgm:cxn modelId="{C922307C-8F6E-4BE6-984F-8A4B14A25B14}" type="presParOf" srcId="{FEDD8C80-3DA9-459E-9170-381A49CCEA85}" destId="{CACBE556-494B-4071-8838-1D3EB227F827}" srcOrd="1" destOrd="0" presId="urn:microsoft.com/office/officeart/2005/8/layout/hierarchy1"/>
    <dgm:cxn modelId="{F0712F5C-9C94-403F-8340-1C33AD688226}" type="presParOf" srcId="{CACBE556-494B-4071-8838-1D3EB227F827}" destId="{B2C512EA-760C-4C06-B56C-9782ECB06109}" srcOrd="0" destOrd="0" presId="urn:microsoft.com/office/officeart/2005/8/layout/hierarchy1"/>
    <dgm:cxn modelId="{2957B625-60C7-43C9-A9BC-A74636303CA8}" type="presParOf" srcId="{B2C512EA-760C-4C06-B56C-9782ECB06109}" destId="{CA3C679B-12A9-44D4-8961-FFC580CA0E06}" srcOrd="0" destOrd="0" presId="urn:microsoft.com/office/officeart/2005/8/layout/hierarchy1"/>
    <dgm:cxn modelId="{CC406EC7-9644-4056-B5C0-0BAA21FF9E00}" type="presParOf" srcId="{B2C512EA-760C-4C06-B56C-9782ECB06109}" destId="{010509B0-F9A1-473B-B57B-058DA1A3AEDC}" srcOrd="1" destOrd="0" presId="urn:microsoft.com/office/officeart/2005/8/layout/hierarchy1"/>
    <dgm:cxn modelId="{84952DE0-5DD5-4ABB-AD72-D65209FABF5E}" type="presParOf" srcId="{CACBE556-494B-4071-8838-1D3EB227F827}" destId="{3480E042-7CCC-48A3-B5A6-6596EB75A9BA}" srcOrd="1" destOrd="0" presId="urn:microsoft.com/office/officeart/2005/8/layout/hierarchy1"/>
    <dgm:cxn modelId="{E1FA25C1-9073-4C9B-B57C-7D1BF40897EE}" type="presParOf" srcId="{FEDD8C80-3DA9-459E-9170-381A49CCEA85}" destId="{F75724F2-3866-4D35-9550-DDED8648CFBB}" srcOrd="2" destOrd="0" presId="urn:microsoft.com/office/officeart/2005/8/layout/hierarchy1"/>
    <dgm:cxn modelId="{7BC8D246-7035-4AEA-AEE4-7FE8F3C3988C}" type="presParOf" srcId="{FEDD8C80-3DA9-459E-9170-381A49CCEA85}" destId="{79007C26-CA86-4053-8CF7-143B300201DD}" srcOrd="3" destOrd="0" presId="urn:microsoft.com/office/officeart/2005/8/layout/hierarchy1"/>
    <dgm:cxn modelId="{6F58C73E-A179-4C45-95EF-6E79F7F58CCD}" type="presParOf" srcId="{79007C26-CA86-4053-8CF7-143B300201DD}" destId="{537F2216-B1B2-4B6A-A630-8B04B6996225}" srcOrd="0" destOrd="0" presId="urn:microsoft.com/office/officeart/2005/8/layout/hierarchy1"/>
    <dgm:cxn modelId="{5512C93D-12A4-446D-BD7E-F5E6EC5D9B14}" type="presParOf" srcId="{537F2216-B1B2-4B6A-A630-8B04B6996225}" destId="{E7897F48-B29C-452B-AE88-7059A4532DF1}" srcOrd="0" destOrd="0" presId="urn:microsoft.com/office/officeart/2005/8/layout/hierarchy1"/>
    <dgm:cxn modelId="{43CC394E-DA17-4635-AB6C-63BD0DA08507}" type="presParOf" srcId="{537F2216-B1B2-4B6A-A630-8B04B6996225}" destId="{5AF371D6-AC3F-4502-A0A6-0B18CD15D1FC}" srcOrd="1" destOrd="0" presId="urn:microsoft.com/office/officeart/2005/8/layout/hierarchy1"/>
    <dgm:cxn modelId="{18E91B94-4693-4DB3-AD55-95467E5F5181}" type="presParOf" srcId="{79007C26-CA86-4053-8CF7-143B300201DD}" destId="{3B1670E3-0A28-43E7-9438-5FC420E57A44}" srcOrd="1" destOrd="0" presId="urn:microsoft.com/office/officeart/2005/8/layout/hierarchy1"/>
    <dgm:cxn modelId="{51971635-4596-42A5-B321-FEC45E51BBC8}" type="presParOf" srcId="{FEDD8C80-3DA9-459E-9170-381A49CCEA85}" destId="{EC66393F-5A4C-4A56-9C17-3E8D487B0021}" srcOrd="4" destOrd="0" presId="urn:microsoft.com/office/officeart/2005/8/layout/hierarchy1"/>
    <dgm:cxn modelId="{79A5BACC-04AB-4F96-8B21-5E9CCE53F0BB}" type="presParOf" srcId="{FEDD8C80-3DA9-459E-9170-381A49CCEA85}" destId="{D149420D-2B16-4FF4-BFA7-F22F75545BF0}" srcOrd="5" destOrd="0" presId="urn:microsoft.com/office/officeart/2005/8/layout/hierarchy1"/>
    <dgm:cxn modelId="{D76489E6-48DF-410F-A298-38F5C8A9EB60}" type="presParOf" srcId="{D149420D-2B16-4FF4-BFA7-F22F75545BF0}" destId="{A3F56263-8B46-4584-9E96-2D2C4C29C1BE}" srcOrd="0" destOrd="0" presId="urn:microsoft.com/office/officeart/2005/8/layout/hierarchy1"/>
    <dgm:cxn modelId="{5E104498-33EC-4A17-944B-188E6285B3FB}" type="presParOf" srcId="{A3F56263-8B46-4584-9E96-2D2C4C29C1BE}" destId="{60E60E56-4485-47AB-92E2-E6BEB288086E}" srcOrd="0" destOrd="0" presId="urn:microsoft.com/office/officeart/2005/8/layout/hierarchy1"/>
    <dgm:cxn modelId="{4F9D3497-95D5-45EA-9145-F92DD98DA9ED}" type="presParOf" srcId="{A3F56263-8B46-4584-9E96-2D2C4C29C1BE}" destId="{E2D4174F-18F5-409C-AC87-29900BEFCEF6}" srcOrd="1" destOrd="0" presId="urn:microsoft.com/office/officeart/2005/8/layout/hierarchy1"/>
    <dgm:cxn modelId="{CAA74E3F-ECD8-4BC8-B484-2B4560767E4D}" type="presParOf" srcId="{D149420D-2B16-4FF4-BFA7-F22F75545BF0}" destId="{2149846D-A0A0-43E3-A128-31DEEE61E46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B4B8F88D-AADD-4B2C-8464-F6DE1C33CEE4}" type="datetimeFigureOut">
              <a:rPr lang="fr-FR" smtClean="0"/>
              <a:t>12/04/2016</a:t>
            </a:fld>
            <a:endParaRPr lang="fr-FR"/>
          </a:p>
        </p:txBody>
      </p:sp>
      <p:sp>
        <p:nvSpPr>
          <p:cNvPr id="4" name="Espace réservé de l'image des diapositives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724400"/>
            <a:ext cx="5486400" cy="44767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8800"/>
            <a:ext cx="29718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448800"/>
            <a:ext cx="2971800" cy="496888"/>
          </a:xfrm>
          <a:prstGeom prst="rect">
            <a:avLst/>
          </a:prstGeom>
        </p:spPr>
        <p:txBody>
          <a:bodyPr vert="horz" lIns="91440" tIns="45720" rIns="91440" bIns="45720" rtlCol="0" anchor="b"/>
          <a:lstStyle>
            <a:lvl1pPr algn="r">
              <a:defRPr sz="1200"/>
            </a:lvl1pPr>
          </a:lstStyle>
          <a:p>
            <a:fld id="{FC71DC30-9E2A-40E5-ACD6-4BE733BB4FB1}" type="slidenum">
              <a:rPr lang="fr-FR" smtClean="0"/>
              <a:t>‹#›</a:t>
            </a:fld>
            <a:endParaRPr lang="fr-FR"/>
          </a:p>
        </p:txBody>
      </p:sp>
    </p:spTree>
    <p:extLst>
      <p:ext uri="{BB962C8B-B14F-4D97-AF65-F5344CB8AC3E}">
        <p14:creationId xmlns:p14="http://schemas.microsoft.com/office/powerpoint/2010/main" val="7680864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De 2005 à 2009, </a:t>
            </a:r>
            <a:endParaRPr lang="fr-FR" dirty="0"/>
          </a:p>
        </p:txBody>
      </p:sp>
      <p:sp>
        <p:nvSpPr>
          <p:cNvPr id="4" name="Espace réservé du numéro de diapositive 3"/>
          <p:cNvSpPr>
            <a:spLocks noGrp="1"/>
          </p:cNvSpPr>
          <p:nvPr>
            <p:ph type="sldNum" sz="quarter" idx="10"/>
          </p:nvPr>
        </p:nvSpPr>
        <p:spPr/>
        <p:txBody>
          <a:bodyPr/>
          <a:lstStyle/>
          <a:p>
            <a:fld id="{FC71DC30-9E2A-40E5-ACD6-4BE733BB4FB1}" type="slidenum">
              <a:rPr lang="fr-FR" smtClean="0"/>
              <a:t>19</a:t>
            </a:fld>
            <a:endParaRPr lang="fr-FR"/>
          </a:p>
        </p:txBody>
      </p:sp>
    </p:spTree>
    <p:extLst>
      <p:ext uri="{BB962C8B-B14F-4D97-AF65-F5344CB8AC3E}">
        <p14:creationId xmlns:p14="http://schemas.microsoft.com/office/powerpoint/2010/main" val="3407296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20DCDD2F-50EA-44D8-A748-1AC9AEB669F5}" type="slidenum">
              <a:rPr lang="fr-FR" smtClean="0"/>
              <a:t>‹#›</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0DCDD2F-50EA-44D8-A748-1AC9AEB669F5}"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0DCDD2F-50EA-44D8-A748-1AC9AEB669F5}"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0DCDD2F-50EA-44D8-A748-1AC9AEB669F5}"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0DCDD2F-50EA-44D8-A748-1AC9AEB669F5}" type="slidenum">
              <a:rPr lang="fr-FR" smtClean="0"/>
              <a:t>‹#›</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0DCDD2F-50EA-44D8-A748-1AC9AEB669F5}"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20DCDD2F-50EA-44D8-A748-1AC9AEB669F5}"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20DCDD2F-50EA-44D8-A748-1AC9AEB669F5}"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20DCDD2F-50EA-44D8-A748-1AC9AEB669F5}" type="slidenum">
              <a:rPr lang="fr-FR" smtClean="0"/>
              <a:t>‹#›</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0DCDD2F-50EA-44D8-A748-1AC9AEB669F5}"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00D96A83-2EA9-4725-889D-4DFBD7FFAF28}" type="datetimeFigureOut">
              <a:rPr lang="en-US" smtClean="0"/>
              <a:t>4/12/2016</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0DCDD2F-50EA-44D8-A748-1AC9AEB669F5}" type="slidenum">
              <a:rPr lang="fr-FR" smtClean="0"/>
              <a:t>‹#›</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0D96A83-2EA9-4725-889D-4DFBD7FFAF28}" type="datetimeFigureOut">
              <a:rPr lang="en-US" smtClean="0"/>
              <a:t>4/12/2016</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0DCDD2F-50EA-44D8-A748-1AC9AEB669F5}" type="slidenum">
              <a:rPr lang="fr-FR" smtClean="0"/>
              <a:t>‹#›</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dictionary.sensagent.com.traduire/fr-f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igitalpublishing.wordpress.com/wiki/Voix_(instrument)" TargetMode="External"/><Relationship Id="rId2" Type="http://schemas.openxmlformats.org/officeDocument/2006/relationships/hyperlink" Target="https://digitalpublishing.wordpress.com/wiki/Signe_linguistique" TargetMode="External"/><Relationship Id="rId1" Type="http://schemas.openxmlformats.org/officeDocument/2006/relationships/slideLayout" Target="../slideLayouts/slideLayout2.xml"/><Relationship Id="rId5" Type="http://schemas.openxmlformats.org/officeDocument/2006/relationships/hyperlink" Target="https://digitalpublishing.wordpress.com/wiki/Langue_des_signes" TargetMode="External"/><Relationship Id="rId4" Type="http://schemas.openxmlformats.org/officeDocument/2006/relationships/hyperlink" Target="https://digitalpublishing.wordpress.com/wiki/%C3%83%C2%89critu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564904"/>
            <a:ext cx="8172400" cy="3744416"/>
          </a:xfrm>
        </p:spPr>
        <p:txBody>
          <a:bodyPr>
            <a:normAutofit fontScale="90000"/>
          </a:bodyPr>
          <a:lstStyle/>
          <a:p>
            <a:pPr lvl="0" algn="ctr"/>
            <a:r>
              <a:rPr lang="fr-FR" sz="3600" b="1" dirty="0"/>
              <a:t/>
            </a:r>
            <a:br>
              <a:rPr lang="fr-FR" sz="3600" b="1" dirty="0"/>
            </a:br>
            <a:r>
              <a:rPr lang="fr-FR" sz="3600" b="1" dirty="0" smtClean="0"/>
              <a:t/>
            </a:r>
            <a:br>
              <a:rPr lang="fr-FR" sz="3600" b="1" dirty="0" smtClean="0"/>
            </a:br>
            <a:r>
              <a:rPr lang="fr-FR" sz="3600" b="1" dirty="0" smtClean="0"/>
              <a:t>Exposé à l’occasion du lancement de l’Antenne du CITBA </a:t>
            </a:r>
            <a:br>
              <a:rPr lang="fr-FR" sz="3600" b="1" dirty="0" smtClean="0"/>
            </a:br>
            <a:r>
              <a:rPr lang="fr-FR" sz="3600" b="1" dirty="0" smtClean="0"/>
              <a:t>à Isiro, le 26.8.2015</a:t>
            </a:r>
            <a:br>
              <a:rPr lang="fr-FR" sz="3600" b="1" dirty="0" smtClean="0"/>
            </a:br>
            <a:r>
              <a:rPr lang="fr-FR" sz="3600" b="1" dirty="0" smtClean="0"/>
              <a:t> </a:t>
            </a:r>
            <a:r>
              <a:rPr lang="fr-FR" sz="9600" b="1" i="1" u="sng" dirty="0" smtClean="0">
                <a:latin typeface="Aparajita" panose="020B0604020202020204" pitchFamily="34" charset="0"/>
                <a:cs typeface="Aparajita" panose="020B0604020202020204" pitchFamily="34" charset="0"/>
              </a:rPr>
              <a:t/>
            </a:r>
            <a:br>
              <a:rPr lang="fr-FR" sz="9600" b="1" i="1" u="sng" dirty="0" smtClean="0">
                <a:latin typeface="Aparajita" panose="020B0604020202020204" pitchFamily="34" charset="0"/>
                <a:cs typeface="Aparajita" panose="020B0604020202020204" pitchFamily="34" charset="0"/>
              </a:rPr>
            </a:br>
            <a:r>
              <a:rPr lang="fr-FR" sz="2700" b="1" i="1" dirty="0" smtClean="0">
                <a:latin typeface="Aparajita" panose="020B0604020202020204" pitchFamily="34" charset="0"/>
                <a:cs typeface="Aparajita" panose="020B0604020202020204" pitchFamily="34" charset="0"/>
              </a:rPr>
              <a:t>Par: </a:t>
            </a:r>
            <a:br>
              <a:rPr lang="fr-FR" sz="2700" b="1" i="1" dirty="0" smtClean="0">
                <a:latin typeface="Aparajita" panose="020B0604020202020204" pitchFamily="34" charset="0"/>
                <a:cs typeface="Aparajita" panose="020B0604020202020204" pitchFamily="34" charset="0"/>
              </a:rPr>
            </a:br>
            <a:r>
              <a:rPr lang="fr-FR" sz="2700" b="1" i="1" dirty="0" smtClean="0">
                <a:latin typeface="Aparajita" panose="020B0604020202020204" pitchFamily="34" charset="0"/>
                <a:cs typeface="Aparajita" panose="020B0604020202020204" pitchFamily="34" charset="0"/>
              </a:rPr>
              <a:t>Frédéric MOZUNGU, </a:t>
            </a:r>
            <a:r>
              <a:rPr lang="fr-FR" sz="2700" b="1" i="1" dirty="0" smtClean="0">
                <a:latin typeface="Aparajita" panose="020B0604020202020204" pitchFamily="34" charset="0"/>
                <a:cs typeface="Aparajita" panose="020B0604020202020204" pitchFamily="34" charset="0"/>
              </a:rPr>
              <a:t/>
            </a:r>
            <a:br>
              <a:rPr lang="fr-FR" sz="2700" b="1" i="1" dirty="0" smtClean="0">
                <a:latin typeface="Aparajita" panose="020B0604020202020204" pitchFamily="34" charset="0"/>
                <a:cs typeface="Aparajita" panose="020B0604020202020204" pitchFamily="34" charset="0"/>
              </a:rPr>
            </a:br>
            <a:r>
              <a:rPr lang="fr-FR" sz="2700" b="1" i="1" dirty="0" smtClean="0">
                <a:latin typeface="Aparajita" panose="020B0604020202020204" pitchFamily="34" charset="0"/>
                <a:cs typeface="Aparajita" panose="020B0604020202020204" pitchFamily="34" charset="0"/>
              </a:rPr>
              <a:t>Manager </a:t>
            </a:r>
            <a:r>
              <a:rPr lang="fr-FR" sz="2700" b="1" i="1" dirty="0" smtClean="0">
                <a:latin typeface="Aparajita" panose="020B0604020202020204" pitchFamily="34" charset="0"/>
                <a:cs typeface="Aparajita" panose="020B0604020202020204" pitchFamily="34" charset="0"/>
              </a:rPr>
              <a:t>des Programmes </a:t>
            </a:r>
            <a:r>
              <a:rPr lang="fr-FR" sz="2700" b="1" i="1" smtClean="0">
                <a:latin typeface="Aparajita" panose="020B0604020202020204" pitchFamily="34" charset="0"/>
                <a:cs typeface="Aparajita" panose="020B0604020202020204" pitchFamily="34" charset="0"/>
              </a:rPr>
              <a:t>des </a:t>
            </a:r>
            <a:r>
              <a:rPr lang="fr-FR" sz="2700" b="1" i="1" smtClean="0">
                <a:latin typeface="Aparajita" panose="020B0604020202020204" pitchFamily="34" charset="0"/>
                <a:cs typeface="Aparajita" panose="020B0604020202020204" pitchFamily="34" charset="0"/>
              </a:rPr>
              <a:t>La</a:t>
            </a:r>
            <a:r>
              <a:rPr lang="fr-FR" sz="2700" b="1" i="1" smtClean="0">
                <a:latin typeface="Aparajita" panose="020B0604020202020204" pitchFamily="34" charset="0"/>
                <a:cs typeface="Aparajita" panose="020B0604020202020204" pitchFamily="34" charset="0"/>
              </a:rPr>
              <a:t>ngues </a:t>
            </a:r>
            <a:r>
              <a:rPr lang="fr-FR" sz="2700" b="1" i="1" dirty="0" smtClean="0">
                <a:latin typeface="Aparajita" panose="020B0604020202020204" pitchFamily="34" charset="0"/>
                <a:cs typeface="Aparajita" panose="020B0604020202020204" pitchFamily="34" charset="0"/>
              </a:rPr>
              <a:t>et de </a:t>
            </a:r>
            <a:r>
              <a:rPr lang="fr-FR" sz="2700" b="1" i="1" dirty="0" smtClean="0">
                <a:latin typeface="Aparajita" panose="020B0604020202020204" pitchFamily="34" charset="0"/>
                <a:cs typeface="Aparajita" panose="020B0604020202020204" pitchFamily="34" charset="0"/>
              </a:rPr>
              <a:t>Partenariat</a:t>
            </a:r>
            <a:r>
              <a:rPr lang="fr-FR" sz="3600" b="1" i="1" u="sng" dirty="0" smtClean="0">
                <a:latin typeface="Aparajita" panose="020B0604020202020204" pitchFamily="34" charset="0"/>
                <a:cs typeface="Aparajita" panose="020B0604020202020204" pitchFamily="34" charset="0"/>
              </a:rPr>
              <a:t/>
            </a:r>
            <a:br>
              <a:rPr lang="fr-FR" sz="3600" b="1" i="1" u="sng" dirty="0" smtClean="0">
                <a:latin typeface="Aparajita" panose="020B0604020202020204" pitchFamily="34" charset="0"/>
                <a:cs typeface="Aparajita" panose="020B0604020202020204" pitchFamily="34" charset="0"/>
              </a:rPr>
            </a:br>
            <a:r>
              <a:rPr lang="fr-FR" sz="4900" b="1" dirty="0" smtClean="0"/>
              <a:t>             </a:t>
            </a:r>
            <a:r>
              <a:rPr lang="en-US" sz="4900" dirty="0"/>
              <a:t/>
            </a:r>
            <a:br>
              <a:rPr lang="en-US" sz="4900" dirty="0"/>
            </a:br>
            <a:endParaRPr lang="fr-FR" sz="4900" dirty="0"/>
          </a:p>
        </p:txBody>
      </p:sp>
      <p:sp>
        <p:nvSpPr>
          <p:cNvPr id="3" name="Espace réservé du contenu 2"/>
          <p:cNvSpPr>
            <a:spLocks noGrp="1"/>
          </p:cNvSpPr>
          <p:nvPr>
            <p:ph idx="1"/>
          </p:nvPr>
        </p:nvSpPr>
        <p:spPr>
          <a:xfrm>
            <a:off x="971600" y="476672"/>
            <a:ext cx="7815242" cy="1728192"/>
          </a:xfrm>
        </p:spPr>
        <p:txBody>
          <a:bodyPr>
            <a:normAutofit fontScale="92500" lnSpcReduction="20000"/>
          </a:bodyPr>
          <a:lstStyle/>
          <a:p>
            <a:pPr marL="1588" indent="12700" algn="ctr">
              <a:buNone/>
            </a:pPr>
            <a:r>
              <a:rPr lang="fr-FR" sz="4800" b="1" dirty="0">
                <a:solidFill>
                  <a:schemeClr val="accent3">
                    <a:lumMod val="75000"/>
                  </a:schemeClr>
                </a:solidFill>
              </a:rPr>
              <a:t>TRADUCTION BIBLIQUE EN LANGUES LOCALES : </a:t>
            </a:r>
            <a:r>
              <a:rPr lang="fr-FR" sz="4800" b="1" i="1" u="sng" dirty="0">
                <a:solidFill>
                  <a:schemeClr val="accent3">
                    <a:lumMod val="75000"/>
                  </a:schemeClr>
                </a:solidFill>
                <a:latin typeface="Aparajita" panose="020B0604020202020204" pitchFamily="34" charset="0"/>
                <a:cs typeface="Aparajita" panose="020B0604020202020204" pitchFamily="34" charset="0"/>
              </a:rPr>
              <a:t>Une nécessité</a:t>
            </a:r>
            <a:r>
              <a:rPr lang="fr-FR" sz="4800" b="1" i="1" u="sng" dirty="0" smtClean="0">
                <a:solidFill>
                  <a:schemeClr val="accent3">
                    <a:lumMod val="75000"/>
                  </a:schemeClr>
                </a:solidFill>
                <a:latin typeface="Aparajita" panose="020B0604020202020204" pitchFamily="34" charset="0"/>
                <a:cs typeface="Aparajita" panose="020B0604020202020204" pitchFamily="34" charset="0"/>
              </a:rPr>
              <a:t>!</a:t>
            </a:r>
            <a:endParaRPr lang="fr-FR" sz="4800" dirty="0" smtClean="0">
              <a:solidFill>
                <a:schemeClr val="accent3">
                  <a:lumMod val="75000"/>
                </a:schemeClr>
              </a:solidFill>
            </a:endParaRPr>
          </a:p>
          <a:p>
            <a:pPr marL="1588" indent="12700" algn="just">
              <a:buNone/>
            </a:pPr>
            <a:endParaRPr lang="fr-FR" sz="4800" dirty="0" smtClean="0">
              <a:solidFill>
                <a:schemeClr val="accent3">
                  <a:lumMod val="75000"/>
                </a:schemeClr>
              </a:solidFill>
            </a:endParaRPr>
          </a:p>
          <a:p>
            <a:pPr marL="1588" indent="12700" algn="just">
              <a:buNone/>
            </a:pPr>
            <a:endParaRPr lang="fr-FR" sz="4800" dirty="0" smtClean="0">
              <a:solidFill>
                <a:schemeClr val="accent3">
                  <a:lumMod val="75000"/>
                </a:schemeClr>
              </a:solidFill>
            </a:endParaRPr>
          </a:p>
          <a:p>
            <a:pPr marL="1588" indent="12700" algn="just">
              <a:buNone/>
            </a:pPr>
            <a:endParaRPr lang="fr-FR" sz="4800" dirty="0">
              <a:solidFill>
                <a:schemeClr val="accent3">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4000" b="1" dirty="0" err="1" smtClean="0">
                <a:solidFill>
                  <a:srgbClr val="00B050"/>
                </a:solidFill>
              </a:rPr>
              <a:t>Définition</a:t>
            </a:r>
            <a:r>
              <a:rPr lang="en-US" sz="4000" b="1" dirty="0" smtClean="0">
                <a:solidFill>
                  <a:srgbClr val="00B050"/>
                </a:solidFill>
              </a:rPr>
              <a:t> des concepts (suite)</a:t>
            </a:r>
            <a:endParaRPr lang="fr-FR" dirty="0"/>
          </a:p>
        </p:txBody>
      </p:sp>
      <p:sp>
        <p:nvSpPr>
          <p:cNvPr id="3" name="Espace réservé du contenu 2"/>
          <p:cNvSpPr>
            <a:spLocks noGrp="1"/>
          </p:cNvSpPr>
          <p:nvPr>
            <p:ph idx="1"/>
          </p:nvPr>
        </p:nvSpPr>
        <p:spPr/>
        <p:txBody>
          <a:bodyPr/>
          <a:lstStyle/>
          <a:p>
            <a:pPr algn="just"/>
            <a:r>
              <a:rPr lang="fr-FR" b="1" dirty="0"/>
              <a:t>La culture </a:t>
            </a:r>
            <a:r>
              <a:rPr lang="fr-FR" dirty="0"/>
              <a:t>se définit comme notre façon de vivre. Elle englobe nos valeurs, nos croyances, nos coutumes, </a:t>
            </a:r>
            <a:r>
              <a:rPr lang="fr-FR" b="1" dirty="0"/>
              <a:t>nos langues </a:t>
            </a:r>
            <a:r>
              <a:rPr lang="fr-FR" dirty="0"/>
              <a:t>et nos traditions. Elle est reflétée par notre histoire, notre patrimoine et notre façon d’exprimer les idées et la créativité.</a:t>
            </a:r>
          </a:p>
          <a:p>
            <a:endParaRPr lang="fr-FR" dirty="0"/>
          </a:p>
        </p:txBody>
      </p:sp>
    </p:spTree>
    <p:extLst>
      <p:ext uri="{BB962C8B-B14F-4D97-AF65-F5344CB8AC3E}">
        <p14:creationId xmlns:p14="http://schemas.microsoft.com/office/powerpoint/2010/main" val="1396428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sz="4000" b="1" dirty="0" smtClean="0">
                <a:solidFill>
                  <a:srgbClr val="00B050"/>
                </a:solidFill>
              </a:rPr>
              <a:t>Importance de la langue </a:t>
            </a:r>
            <a:r>
              <a:rPr lang="en-US" sz="4000" b="1" dirty="0" err="1" smtClean="0">
                <a:solidFill>
                  <a:srgbClr val="00B050"/>
                </a:solidFill>
              </a:rPr>
              <a:t>maternelle</a:t>
            </a:r>
            <a:endParaRPr lang="fr-FR" dirty="0"/>
          </a:p>
        </p:txBody>
      </p:sp>
      <p:sp>
        <p:nvSpPr>
          <p:cNvPr id="3" name="Espace réservé du contenu 2"/>
          <p:cNvSpPr>
            <a:spLocks noGrp="1"/>
          </p:cNvSpPr>
          <p:nvPr>
            <p:ph idx="1"/>
          </p:nvPr>
        </p:nvSpPr>
        <p:spPr/>
        <p:txBody>
          <a:bodyPr>
            <a:normAutofit/>
          </a:bodyPr>
          <a:lstStyle/>
          <a:p>
            <a:pPr algn="just"/>
            <a:r>
              <a:rPr lang="fr-FR" dirty="0"/>
              <a:t>C’est un don de Dieu</a:t>
            </a:r>
          </a:p>
          <a:p>
            <a:pPr algn="just"/>
            <a:r>
              <a:rPr lang="fr-FR" dirty="0" smtClean="0"/>
              <a:t>C’est le véhicule de notre culture, de nos traditions</a:t>
            </a:r>
          </a:p>
          <a:p>
            <a:pPr algn="just"/>
            <a:r>
              <a:rPr lang="fr-FR" dirty="0" smtClean="0"/>
              <a:t>Ça fait partie du patrimoine culturel d’un peuple et aide à le préserver</a:t>
            </a:r>
          </a:p>
          <a:p>
            <a:pPr algn="just"/>
            <a:r>
              <a:rPr lang="fr-FR" dirty="0" smtClean="0"/>
              <a:t>C’est une expression d’affirmation identitaire d’un individu</a:t>
            </a:r>
            <a:endParaRPr lang="fr-FR" dirty="0"/>
          </a:p>
        </p:txBody>
      </p:sp>
    </p:spTree>
    <p:extLst>
      <p:ext uri="{BB962C8B-B14F-4D97-AF65-F5344CB8AC3E}">
        <p14:creationId xmlns:p14="http://schemas.microsoft.com/office/powerpoint/2010/main" val="65216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en-US" sz="3600" b="1" dirty="0" err="1" smtClean="0">
                <a:solidFill>
                  <a:srgbClr val="00B050"/>
                </a:solidFill>
              </a:rPr>
              <a:t>Pourquoi</a:t>
            </a:r>
            <a:r>
              <a:rPr lang="en-US" sz="3600" b="1" dirty="0" smtClean="0">
                <a:solidFill>
                  <a:srgbClr val="00B050"/>
                </a:solidFill>
              </a:rPr>
              <a:t> </a:t>
            </a:r>
            <a:r>
              <a:rPr lang="en-US" sz="3600" b="1" dirty="0" err="1" smtClean="0">
                <a:solidFill>
                  <a:srgbClr val="00B050"/>
                </a:solidFill>
              </a:rPr>
              <a:t>traduire</a:t>
            </a:r>
            <a:r>
              <a:rPr lang="en-US" sz="3600" b="1" dirty="0" smtClean="0">
                <a:solidFill>
                  <a:srgbClr val="00B050"/>
                </a:solidFill>
              </a:rPr>
              <a:t> la Bible </a:t>
            </a:r>
            <a:r>
              <a:rPr lang="en-US" sz="3600" b="1" dirty="0" err="1" smtClean="0">
                <a:solidFill>
                  <a:srgbClr val="00B050"/>
                </a:solidFill>
              </a:rPr>
              <a:t>dans</a:t>
            </a:r>
            <a:r>
              <a:rPr lang="en-US" sz="3600" b="1" dirty="0" smtClean="0">
                <a:solidFill>
                  <a:srgbClr val="00B050"/>
                </a:solidFill>
              </a:rPr>
              <a:t> les </a:t>
            </a:r>
            <a:r>
              <a:rPr lang="en-US" sz="3600" b="1" dirty="0" err="1" smtClean="0">
                <a:solidFill>
                  <a:srgbClr val="00B050"/>
                </a:solidFill>
              </a:rPr>
              <a:t>langues</a:t>
            </a:r>
            <a:r>
              <a:rPr lang="en-US" sz="3600" b="1" dirty="0" smtClean="0">
                <a:solidFill>
                  <a:srgbClr val="00B050"/>
                </a:solidFill>
              </a:rPr>
              <a:t> locales? </a:t>
            </a:r>
            <a:endParaRPr lang="fr-FR" sz="3600" dirty="0"/>
          </a:p>
        </p:txBody>
      </p:sp>
      <p:sp>
        <p:nvSpPr>
          <p:cNvPr id="3" name="Espace réservé du contenu 2"/>
          <p:cNvSpPr>
            <a:spLocks noGrp="1"/>
          </p:cNvSpPr>
          <p:nvPr>
            <p:ph idx="1"/>
          </p:nvPr>
        </p:nvSpPr>
        <p:spPr/>
        <p:txBody>
          <a:bodyPr/>
          <a:lstStyle/>
          <a:p>
            <a:r>
              <a:rPr lang="fr-FR" dirty="0"/>
              <a:t>C’est la langue du cœur</a:t>
            </a:r>
          </a:p>
          <a:p>
            <a:r>
              <a:rPr lang="fr-FR" dirty="0" smtClean="0"/>
              <a:t>Meilleure compréhension de la parole de Dieu</a:t>
            </a:r>
          </a:p>
          <a:p>
            <a:r>
              <a:rPr lang="fr-FR" dirty="0" smtClean="0"/>
              <a:t>Epanouissement de l’église et son maintien dans le temps</a:t>
            </a:r>
          </a:p>
          <a:p>
            <a:r>
              <a:rPr lang="fr-FR" dirty="0" smtClean="0"/>
              <a:t>Permet l’enracinement de l’évangile dans les cultures des locuteurs</a:t>
            </a:r>
          </a:p>
          <a:p>
            <a:r>
              <a:rPr lang="fr-FR" dirty="0" smtClean="0"/>
              <a:t>Permet une communication efficace de la révélation de Dieu à tous les humains</a:t>
            </a:r>
          </a:p>
          <a:p>
            <a:endParaRPr lang="fr-FR" dirty="0"/>
          </a:p>
        </p:txBody>
      </p:sp>
    </p:spTree>
    <p:extLst>
      <p:ext uri="{BB962C8B-B14F-4D97-AF65-F5344CB8AC3E}">
        <p14:creationId xmlns:p14="http://schemas.microsoft.com/office/powerpoint/2010/main" val="2359364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0">
              <a:spcBef>
                <a:spcPct val="0"/>
              </a:spcBef>
            </a:pPr>
            <a:r>
              <a:rPr lang="fr-FR" sz="3200" b="1" dirty="0" smtClean="0">
                <a:solidFill>
                  <a:srgbClr val="92D050"/>
                </a:solidFill>
              </a:rPr>
              <a:t>Quelques données statistiques</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82597594"/>
              </p:ext>
            </p:extLst>
          </p:nvPr>
        </p:nvGraphicFramePr>
        <p:xfrm>
          <a:off x="1435100" y="1447800"/>
          <a:ext cx="7499350" cy="4501483"/>
        </p:xfrm>
        <a:graphic>
          <a:graphicData uri="http://schemas.openxmlformats.org/drawingml/2006/table">
            <a:tbl>
              <a:tblPr firstRow="1" bandRow="1">
                <a:tableStyleId>{5C22544A-7EE6-4342-B048-85BDC9FD1C3A}</a:tableStyleId>
              </a:tblPr>
              <a:tblGrid>
                <a:gridCol w="795482"/>
                <a:gridCol w="3277522"/>
                <a:gridCol w="3426346"/>
              </a:tblGrid>
              <a:tr h="643069">
                <a:tc>
                  <a:txBody>
                    <a:bodyPr/>
                    <a:lstStyle/>
                    <a:p>
                      <a:r>
                        <a:rPr lang="fr-FR" dirty="0" smtClean="0"/>
                        <a:t>N°</a:t>
                      </a:r>
                      <a:endParaRPr lang="fr-FR" dirty="0"/>
                    </a:p>
                  </a:txBody>
                  <a:tcPr>
                    <a:lnR w="12700" cap="flat" cmpd="sng" algn="ctr">
                      <a:solidFill>
                        <a:schemeClr val="tx1"/>
                      </a:solidFill>
                      <a:prstDash val="solid"/>
                      <a:round/>
                      <a:headEnd type="none" w="med" len="med"/>
                      <a:tailEnd type="none" w="med" len="med"/>
                    </a:lnR>
                  </a:tcPr>
                </a:tc>
                <a:tc>
                  <a:txBody>
                    <a:bodyPr/>
                    <a:lstStyle/>
                    <a:p>
                      <a:r>
                        <a:rPr lang="fr-FR" dirty="0" smtClean="0"/>
                        <a:t>CONTINENT</a:t>
                      </a:r>
                      <a:endParaRPr lang="fr-FR" dirty="0"/>
                    </a:p>
                  </a:txBody>
                  <a:tcPr>
                    <a:lnL w="12700" cap="flat" cmpd="sng" algn="ctr">
                      <a:solidFill>
                        <a:schemeClr val="tx1"/>
                      </a:solidFill>
                      <a:prstDash val="solid"/>
                      <a:round/>
                      <a:headEnd type="none" w="med" len="med"/>
                      <a:tailEnd type="none" w="med" len="med"/>
                    </a:lnL>
                  </a:tcPr>
                </a:tc>
                <a:tc>
                  <a:txBody>
                    <a:bodyPr/>
                    <a:lstStyle/>
                    <a:p>
                      <a:r>
                        <a:rPr lang="fr-FR" dirty="0" smtClean="0"/>
                        <a:t>NOMBRE DES LANGUES</a:t>
                      </a:r>
                      <a:endParaRPr lang="fr-FR" dirty="0"/>
                    </a:p>
                  </a:txBody>
                  <a:tcPr/>
                </a:tc>
              </a:tr>
              <a:tr h="643069">
                <a:tc>
                  <a:txBody>
                    <a:bodyPr/>
                    <a:lstStyle/>
                    <a:p>
                      <a:r>
                        <a:rPr lang="fr-FR" sz="3200" b="1" dirty="0" smtClean="0"/>
                        <a:t>1</a:t>
                      </a:r>
                      <a:endParaRPr lang="fr-FR" sz="3200" b="1" dirty="0"/>
                    </a:p>
                  </a:txBody>
                  <a:tcPr>
                    <a:lnR w="12700" cap="flat" cmpd="sng" algn="ctr">
                      <a:solidFill>
                        <a:schemeClr val="tx1"/>
                      </a:solidFill>
                      <a:prstDash val="solid"/>
                      <a:round/>
                      <a:headEnd type="none" w="med" len="med"/>
                      <a:tailEnd type="none" w="med" len="med"/>
                    </a:lnR>
                  </a:tcPr>
                </a:tc>
                <a:tc>
                  <a:txBody>
                    <a:bodyPr/>
                    <a:lstStyle/>
                    <a:p>
                      <a:r>
                        <a:rPr lang="fr-FR" sz="3200" b="1" dirty="0" smtClean="0"/>
                        <a:t>Asie</a:t>
                      </a:r>
                      <a:endParaRPr lang="fr-FR" sz="3200" b="1" dirty="0"/>
                    </a:p>
                  </a:txBody>
                  <a:tcPr>
                    <a:lnL w="12700" cap="flat" cmpd="sng" algn="ctr">
                      <a:solidFill>
                        <a:schemeClr val="tx1"/>
                      </a:solidFill>
                      <a:prstDash val="solid"/>
                      <a:round/>
                      <a:headEnd type="none" w="med" len="med"/>
                      <a:tailEnd type="none" w="med" len="med"/>
                    </a:lnL>
                  </a:tcPr>
                </a:tc>
                <a:tc>
                  <a:txBody>
                    <a:bodyPr/>
                    <a:lstStyle/>
                    <a:p>
                      <a:r>
                        <a:rPr lang="fr-FR" sz="3200" b="1" dirty="0" smtClean="0"/>
                        <a:t>2.304</a:t>
                      </a:r>
                      <a:endParaRPr lang="fr-FR" sz="3200" b="1" dirty="0"/>
                    </a:p>
                  </a:txBody>
                  <a:tcPr/>
                </a:tc>
              </a:tr>
              <a:tr h="643069">
                <a:tc>
                  <a:txBody>
                    <a:bodyPr/>
                    <a:lstStyle/>
                    <a:p>
                      <a:r>
                        <a:rPr lang="fr-FR" sz="3200" b="1" dirty="0" smtClean="0"/>
                        <a:t>2</a:t>
                      </a:r>
                      <a:endParaRPr lang="fr-FR" sz="3200" b="1" dirty="0"/>
                    </a:p>
                  </a:txBody>
                  <a:tcPr>
                    <a:lnR w="12700" cap="flat" cmpd="sng" algn="ctr">
                      <a:solidFill>
                        <a:schemeClr val="tx1"/>
                      </a:solidFill>
                      <a:prstDash val="solid"/>
                      <a:round/>
                      <a:headEnd type="none" w="med" len="med"/>
                      <a:tailEnd type="none" w="med" len="med"/>
                    </a:lnR>
                  </a:tcPr>
                </a:tc>
                <a:tc>
                  <a:txBody>
                    <a:bodyPr/>
                    <a:lstStyle/>
                    <a:p>
                      <a:r>
                        <a:rPr lang="fr-FR" sz="3200" b="1" dirty="0" smtClean="0"/>
                        <a:t>Océanie </a:t>
                      </a:r>
                      <a:endParaRPr lang="fr-FR" sz="3200" b="1" dirty="0"/>
                    </a:p>
                  </a:txBody>
                  <a:tcPr>
                    <a:lnL w="12700" cap="flat" cmpd="sng" algn="ctr">
                      <a:solidFill>
                        <a:schemeClr val="tx1"/>
                      </a:solidFill>
                      <a:prstDash val="solid"/>
                      <a:round/>
                      <a:headEnd type="none" w="med" len="med"/>
                      <a:tailEnd type="none" w="med" len="med"/>
                    </a:lnL>
                  </a:tcPr>
                </a:tc>
                <a:tc>
                  <a:txBody>
                    <a:bodyPr/>
                    <a:lstStyle/>
                    <a:p>
                      <a:r>
                        <a:rPr lang="fr-FR" sz="3200" b="1" dirty="0" smtClean="0"/>
                        <a:t>1.311</a:t>
                      </a:r>
                      <a:endParaRPr lang="fr-FR" sz="3200" b="1" dirty="0"/>
                    </a:p>
                  </a:txBody>
                  <a:tcPr/>
                </a:tc>
              </a:tr>
              <a:tr h="643069">
                <a:tc>
                  <a:txBody>
                    <a:bodyPr/>
                    <a:lstStyle/>
                    <a:p>
                      <a:r>
                        <a:rPr lang="fr-FR" sz="3200" b="1" dirty="0" smtClean="0"/>
                        <a:t>3</a:t>
                      </a:r>
                      <a:endParaRPr lang="fr-FR" sz="3200" b="1" dirty="0"/>
                    </a:p>
                  </a:txBody>
                  <a:tcPr>
                    <a:lnR w="12700" cap="flat" cmpd="sng" algn="ctr">
                      <a:solidFill>
                        <a:schemeClr val="tx1"/>
                      </a:solidFill>
                      <a:prstDash val="solid"/>
                      <a:round/>
                      <a:headEnd type="none" w="med" len="med"/>
                      <a:tailEnd type="none" w="med" len="med"/>
                    </a:lnR>
                  </a:tcPr>
                </a:tc>
                <a:tc>
                  <a:txBody>
                    <a:bodyPr/>
                    <a:lstStyle/>
                    <a:p>
                      <a:r>
                        <a:rPr lang="fr-FR" sz="3200" b="1" dirty="0" smtClean="0"/>
                        <a:t>Amérique</a:t>
                      </a:r>
                      <a:endParaRPr lang="fr-FR" sz="3200" b="1" dirty="0"/>
                    </a:p>
                  </a:txBody>
                  <a:tcPr>
                    <a:lnL w="12700" cap="flat" cmpd="sng" algn="ctr">
                      <a:solidFill>
                        <a:schemeClr val="tx1"/>
                      </a:solidFill>
                      <a:prstDash val="solid"/>
                      <a:round/>
                      <a:headEnd type="none" w="med" len="med"/>
                      <a:tailEnd type="none" w="med" len="med"/>
                    </a:lnL>
                  </a:tcPr>
                </a:tc>
                <a:tc>
                  <a:txBody>
                    <a:bodyPr/>
                    <a:lstStyle/>
                    <a:p>
                      <a:r>
                        <a:rPr lang="fr-FR" sz="3200" b="1" dirty="0" smtClean="0"/>
                        <a:t>1.000</a:t>
                      </a:r>
                      <a:endParaRPr lang="fr-FR" sz="3200" b="1" dirty="0"/>
                    </a:p>
                  </a:txBody>
                  <a:tcPr/>
                </a:tc>
              </a:tr>
              <a:tr h="643069">
                <a:tc>
                  <a:txBody>
                    <a:bodyPr/>
                    <a:lstStyle/>
                    <a:p>
                      <a:r>
                        <a:rPr lang="fr-FR" sz="3200" b="1" dirty="0" smtClean="0"/>
                        <a:t>4</a:t>
                      </a:r>
                      <a:endParaRPr lang="fr-FR" sz="3200" b="1" dirty="0"/>
                    </a:p>
                  </a:txBody>
                  <a:tcPr>
                    <a:lnR w="12700" cap="flat" cmpd="sng" algn="ctr">
                      <a:solidFill>
                        <a:schemeClr val="tx1"/>
                      </a:solidFill>
                      <a:prstDash val="solid"/>
                      <a:round/>
                      <a:headEnd type="none" w="med" len="med"/>
                      <a:tailEnd type="none" w="med" len="med"/>
                    </a:lnR>
                  </a:tcPr>
                </a:tc>
                <a:tc>
                  <a:txBody>
                    <a:bodyPr/>
                    <a:lstStyle/>
                    <a:p>
                      <a:r>
                        <a:rPr lang="fr-FR" sz="3200" b="1" dirty="0" smtClean="0"/>
                        <a:t>Afrique</a:t>
                      </a:r>
                      <a:endParaRPr lang="fr-FR" sz="3200" b="1" dirty="0"/>
                    </a:p>
                  </a:txBody>
                  <a:tcPr>
                    <a:lnL w="12700" cap="flat" cmpd="sng" algn="ctr">
                      <a:solidFill>
                        <a:schemeClr val="tx1"/>
                      </a:solidFill>
                      <a:prstDash val="solid"/>
                      <a:round/>
                      <a:headEnd type="none" w="med" len="med"/>
                      <a:tailEnd type="none" w="med" len="med"/>
                    </a:lnL>
                  </a:tcPr>
                </a:tc>
                <a:tc>
                  <a:txBody>
                    <a:bodyPr/>
                    <a:lstStyle/>
                    <a:p>
                      <a:r>
                        <a:rPr lang="fr-FR" sz="3200" b="1" dirty="0" smtClean="0"/>
                        <a:t>2.146</a:t>
                      </a:r>
                      <a:endParaRPr lang="fr-FR" sz="3200" b="1" dirty="0"/>
                    </a:p>
                  </a:txBody>
                  <a:tcPr/>
                </a:tc>
              </a:tr>
              <a:tr h="643069">
                <a:tc>
                  <a:txBody>
                    <a:bodyPr/>
                    <a:lstStyle/>
                    <a:p>
                      <a:r>
                        <a:rPr lang="fr-FR" sz="3200" b="1" dirty="0" smtClean="0"/>
                        <a:t>5</a:t>
                      </a:r>
                      <a:endParaRPr lang="fr-FR" sz="3200" b="1" dirty="0"/>
                    </a:p>
                  </a:txBody>
                  <a:tcPr>
                    <a:lnR w="12700" cap="flat" cmpd="sng" algn="ctr">
                      <a:solidFill>
                        <a:schemeClr val="tx1"/>
                      </a:solidFill>
                      <a:prstDash val="solid"/>
                      <a:round/>
                      <a:headEnd type="none" w="med" len="med"/>
                      <a:tailEnd type="none" w="med" len="med"/>
                    </a:lnR>
                  </a:tcPr>
                </a:tc>
                <a:tc>
                  <a:txBody>
                    <a:bodyPr/>
                    <a:lstStyle/>
                    <a:p>
                      <a:r>
                        <a:rPr lang="fr-FR" sz="3200" b="1" dirty="0" smtClean="0"/>
                        <a:t>Europe</a:t>
                      </a:r>
                      <a:endParaRPr lang="fr-FR" sz="3200" b="1" dirty="0"/>
                    </a:p>
                  </a:txBody>
                  <a:tcPr>
                    <a:lnL w="12700" cap="flat" cmpd="sng" algn="ctr">
                      <a:solidFill>
                        <a:schemeClr val="tx1"/>
                      </a:solidFill>
                      <a:prstDash val="solid"/>
                      <a:round/>
                      <a:headEnd type="none" w="med" len="med"/>
                      <a:tailEnd type="none" w="med" len="med"/>
                    </a:lnL>
                  </a:tcPr>
                </a:tc>
                <a:tc>
                  <a:txBody>
                    <a:bodyPr/>
                    <a:lstStyle/>
                    <a:p>
                      <a:r>
                        <a:rPr lang="fr-FR" sz="3200" b="1" dirty="0" smtClean="0"/>
                        <a:t>284</a:t>
                      </a:r>
                      <a:endParaRPr lang="fr-FR" sz="3200" b="1" dirty="0"/>
                    </a:p>
                  </a:txBody>
                  <a:tcPr/>
                </a:tc>
              </a:tr>
              <a:tr h="643069">
                <a:tc>
                  <a:txBody>
                    <a:bodyPr/>
                    <a:lstStyle/>
                    <a:p>
                      <a:r>
                        <a:rPr lang="fr-FR" sz="3200" b="1" dirty="0" smtClean="0"/>
                        <a:t>6</a:t>
                      </a:r>
                      <a:endParaRPr lang="fr-FR" sz="3200" b="1" dirty="0"/>
                    </a:p>
                  </a:txBody>
                  <a:tcPr>
                    <a:lnR w="12700" cap="flat" cmpd="sng" algn="ctr">
                      <a:solidFill>
                        <a:schemeClr val="tx1"/>
                      </a:solidFill>
                      <a:prstDash val="solid"/>
                      <a:round/>
                      <a:headEnd type="none" w="med" len="med"/>
                      <a:tailEnd type="none" w="med" len="med"/>
                    </a:lnR>
                  </a:tcPr>
                </a:tc>
                <a:tc>
                  <a:txBody>
                    <a:bodyPr/>
                    <a:lstStyle/>
                    <a:p>
                      <a:r>
                        <a:rPr lang="fr-FR" sz="3200" b="1" dirty="0" smtClean="0"/>
                        <a:t>Total</a:t>
                      </a:r>
                      <a:endParaRPr lang="fr-FR" sz="3200" b="1" dirty="0"/>
                    </a:p>
                  </a:txBody>
                  <a:tcPr>
                    <a:lnL w="12700" cap="flat" cmpd="sng" algn="ctr">
                      <a:solidFill>
                        <a:schemeClr val="tx1"/>
                      </a:solidFill>
                      <a:prstDash val="solid"/>
                      <a:round/>
                      <a:headEnd type="none" w="med" len="med"/>
                      <a:tailEnd type="none" w="med" len="med"/>
                    </a:lnL>
                  </a:tcPr>
                </a:tc>
                <a:tc>
                  <a:txBody>
                    <a:bodyPr/>
                    <a:lstStyle/>
                    <a:p>
                      <a:r>
                        <a:rPr lang="fr-FR" sz="3200" b="1" dirty="0" smtClean="0"/>
                        <a:t>7.045</a:t>
                      </a:r>
                      <a:endParaRPr lang="fr-FR" sz="3200" b="1" dirty="0"/>
                    </a:p>
                  </a:txBody>
                  <a:tcPr/>
                </a:tc>
              </a:tr>
            </a:tbl>
          </a:graphicData>
        </a:graphic>
      </p:graphicFrame>
    </p:spTree>
    <p:extLst>
      <p:ext uri="{BB962C8B-B14F-4D97-AF65-F5344CB8AC3E}">
        <p14:creationId xmlns:p14="http://schemas.microsoft.com/office/powerpoint/2010/main" val="1942769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rgbClr val="7030A0"/>
                </a:solidFill>
              </a:rPr>
              <a:t>Quelques observations </a:t>
            </a:r>
            <a:endParaRPr lang="fr-FR" dirty="0">
              <a:solidFill>
                <a:srgbClr val="7030A0"/>
              </a:solidFill>
            </a:endParaRPr>
          </a:p>
        </p:txBody>
      </p:sp>
      <p:sp>
        <p:nvSpPr>
          <p:cNvPr id="3" name="Espace réservé du contenu 2"/>
          <p:cNvSpPr>
            <a:spLocks noGrp="1"/>
          </p:cNvSpPr>
          <p:nvPr>
            <p:ph idx="1"/>
          </p:nvPr>
        </p:nvSpPr>
        <p:spPr/>
        <p:txBody>
          <a:bodyPr/>
          <a:lstStyle/>
          <a:p>
            <a:pPr algn="just"/>
            <a:r>
              <a:rPr lang="fr-FR" dirty="0" smtClean="0"/>
              <a:t>A l’échelle international, la Bible est disponible en entier ou en partie dans  2.403 langues</a:t>
            </a:r>
          </a:p>
          <a:p>
            <a:pPr algn="just"/>
            <a:r>
              <a:rPr lang="fr-FR" dirty="0" smtClean="0"/>
              <a:t>Les programmes de traduction biblique sont en cours dans 1.640 langues, </a:t>
            </a:r>
            <a:r>
              <a:rPr lang="fr-FR" b="1" dirty="0" smtClean="0"/>
              <a:t>mais</a:t>
            </a:r>
          </a:p>
          <a:p>
            <a:pPr algn="just"/>
            <a:r>
              <a:rPr lang="fr-FR" dirty="0" smtClean="0"/>
              <a:t>Il y en a encore qui attendent d’avoir un programme de traduction biblique dans 2.529 langues</a:t>
            </a:r>
            <a:endParaRPr lang="fr-FR" dirty="0"/>
          </a:p>
        </p:txBody>
      </p:sp>
    </p:spTree>
    <p:extLst>
      <p:ext uri="{BB962C8B-B14F-4D97-AF65-F5344CB8AC3E}">
        <p14:creationId xmlns:p14="http://schemas.microsoft.com/office/powerpoint/2010/main" val="721020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1" algn="ctr" rtl="0">
              <a:spcBef>
                <a:spcPct val="0"/>
              </a:spcBef>
            </a:pPr>
            <a:r>
              <a:rPr lang="fr-FR" sz="3200" b="1" dirty="0" smtClean="0">
                <a:solidFill>
                  <a:srgbClr val="7030A0"/>
                </a:solidFill>
              </a:rPr>
              <a:t>Des urgences signalées en termes de besoins en traduction biblique</a:t>
            </a:r>
            <a:r>
              <a:rPr lang="fr-FR" sz="3200" dirty="0" smtClean="0"/>
              <a:t/>
            </a:r>
            <a:br>
              <a:rPr lang="fr-FR" sz="3200" dirty="0" smtClean="0"/>
            </a:br>
            <a:endParaRPr lang="fr-FR" dirty="0"/>
          </a:p>
        </p:txBody>
      </p:sp>
      <p:sp>
        <p:nvSpPr>
          <p:cNvPr id="3" name="Espace réservé du contenu 2"/>
          <p:cNvSpPr>
            <a:spLocks noGrp="1"/>
          </p:cNvSpPr>
          <p:nvPr>
            <p:ph idx="1"/>
          </p:nvPr>
        </p:nvSpPr>
        <p:spPr>
          <a:xfrm>
            <a:off x="1043608" y="1124744"/>
            <a:ext cx="7890080" cy="5472608"/>
          </a:xfrm>
        </p:spPr>
        <p:txBody>
          <a:bodyPr/>
          <a:lstStyle/>
          <a:p>
            <a:pPr algn="just"/>
            <a:r>
              <a:rPr lang="fr-FR" b="1" dirty="0"/>
              <a:t>A l’échelle internationale,</a:t>
            </a:r>
            <a:r>
              <a:rPr lang="fr-FR" dirty="0"/>
              <a:t> les plus grands besoins se situent en Asie et en Afrique </a:t>
            </a:r>
            <a:endParaRPr lang="fr-FR" dirty="0" smtClean="0"/>
          </a:p>
          <a:p>
            <a:pPr marL="82296" indent="0" algn="just">
              <a:buNone/>
            </a:pPr>
            <a:endParaRPr lang="fr-FR" dirty="0" smtClean="0"/>
          </a:p>
          <a:p>
            <a:pPr algn="just"/>
            <a:r>
              <a:rPr lang="fr-FR" b="1" dirty="0"/>
              <a:t>A l’échelle continentale (Afrique), </a:t>
            </a:r>
            <a:r>
              <a:rPr lang="fr-FR" dirty="0"/>
              <a:t>le besoin s’estime encore autour de 1000 langues. Suivant l’ordre d’importance et d’intérêt, le Nigéria et les pays de l’Afrique Centrale présentent un besoin accru de la traduction de la Bible.</a:t>
            </a:r>
          </a:p>
          <a:p>
            <a:endParaRPr lang="fr-FR" dirty="0"/>
          </a:p>
        </p:txBody>
      </p:sp>
    </p:spTree>
    <p:extLst>
      <p:ext uri="{BB962C8B-B14F-4D97-AF65-F5344CB8AC3E}">
        <p14:creationId xmlns:p14="http://schemas.microsoft.com/office/powerpoint/2010/main" val="670687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400" b="1" dirty="0">
                <a:solidFill>
                  <a:srgbClr val="7030A0"/>
                </a:solidFill>
              </a:rPr>
              <a:t>Des </a:t>
            </a:r>
            <a:r>
              <a:rPr lang="fr-FR" sz="4400" b="1" dirty="0" smtClean="0">
                <a:solidFill>
                  <a:srgbClr val="7030A0"/>
                </a:solidFill>
              </a:rPr>
              <a:t>urgences… (suite)</a:t>
            </a:r>
            <a:endParaRPr lang="fr-FR" dirty="0"/>
          </a:p>
        </p:txBody>
      </p:sp>
      <p:sp>
        <p:nvSpPr>
          <p:cNvPr id="3" name="Espace réservé du contenu 2"/>
          <p:cNvSpPr>
            <a:spLocks noGrp="1"/>
          </p:cNvSpPr>
          <p:nvPr>
            <p:ph idx="1"/>
          </p:nvPr>
        </p:nvSpPr>
        <p:spPr>
          <a:xfrm>
            <a:off x="1435608" y="1412776"/>
            <a:ext cx="7498080" cy="5040560"/>
          </a:xfrm>
        </p:spPr>
        <p:txBody>
          <a:bodyPr>
            <a:normAutofit/>
          </a:bodyPr>
          <a:lstStyle/>
          <a:p>
            <a:pPr algn="just"/>
            <a:r>
              <a:rPr lang="fr-FR" dirty="0" smtClean="0"/>
              <a:t>Dans ce domaine de la traduction biblique, la </a:t>
            </a:r>
            <a:r>
              <a:rPr lang="fr-FR" dirty="0"/>
              <a:t>RDC enregistre le plus grand besoin </a:t>
            </a:r>
            <a:r>
              <a:rPr lang="fr-FR" dirty="0" smtClean="0"/>
              <a:t>en </a:t>
            </a:r>
            <a:r>
              <a:rPr lang="fr-FR" dirty="0"/>
              <a:t>Afrique </a:t>
            </a:r>
            <a:r>
              <a:rPr lang="fr-FR" dirty="0" smtClean="0"/>
              <a:t>francophone</a:t>
            </a:r>
          </a:p>
          <a:p>
            <a:pPr marL="82296" indent="0" algn="just">
              <a:buNone/>
            </a:pPr>
            <a:endParaRPr lang="fr-FR" dirty="0" smtClean="0"/>
          </a:p>
          <a:p>
            <a:pPr algn="just"/>
            <a:r>
              <a:rPr lang="fr-FR" dirty="0" smtClean="0"/>
              <a:t>La même </a:t>
            </a:r>
            <a:r>
              <a:rPr lang="fr-FR" dirty="0"/>
              <a:t>RDC vient en seconde position après le Nigéria pour l’ensemble de l’Afrique, pays francophones et anglophones confondus.</a:t>
            </a:r>
          </a:p>
          <a:p>
            <a:endParaRPr lang="fr-FR" dirty="0"/>
          </a:p>
        </p:txBody>
      </p:sp>
    </p:spTree>
    <p:extLst>
      <p:ext uri="{BB962C8B-B14F-4D97-AF65-F5344CB8AC3E}">
        <p14:creationId xmlns:p14="http://schemas.microsoft.com/office/powerpoint/2010/main" val="2609570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b="1" dirty="0">
                <a:solidFill>
                  <a:srgbClr val="7030A0"/>
                </a:solidFill>
              </a:rPr>
              <a:t>Des urgences… (suite)</a:t>
            </a:r>
            <a:endParaRPr lang="fr-FR" dirty="0"/>
          </a:p>
        </p:txBody>
      </p:sp>
      <p:sp>
        <p:nvSpPr>
          <p:cNvPr id="3" name="Espace réservé du contenu 2"/>
          <p:cNvSpPr>
            <a:spLocks noGrp="1"/>
          </p:cNvSpPr>
          <p:nvPr>
            <p:ph idx="1"/>
          </p:nvPr>
        </p:nvSpPr>
        <p:spPr/>
        <p:txBody>
          <a:bodyPr/>
          <a:lstStyle/>
          <a:p>
            <a:pPr algn="just"/>
            <a:r>
              <a:rPr lang="fr-FR" dirty="0"/>
              <a:t>Sur toute l’étendue du pays, les besoins en traduction de la Bible s’élèvent à environ 120 sur les 214 langues vivantes enregistrées. Et il va donc sans dire que seulement une partie, soit près de la moitié  de toutes ces langues figure dans la partie orientale de la RDC dans laquelle la SIL-ECG (</a:t>
            </a:r>
            <a:r>
              <a:rPr lang="fr-FR" dirty="0" err="1"/>
              <a:t>Eastern</a:t>
            </a:r>
            <a:r>
              <a:rPr lang="fr-FR" dirty="0"/>
              <a:t> Congo Group) opère.</a:t>
            </a:r>
          </a:p>
        </p:txBody>
      </p:sp>
    </p:spTree>
    <p:extLst>
      <p:ext uri="{BB962C8B-B14F-4D97-AF65-F5344CB8AC3E}">
        <p14:creationId xmlns:p14="http://schemas.microsoft.com/office/powerpoint/2010/main" val="632808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1" algn="ctr" rtl="0">
              <a:spcBef>
                <a:spcPct val="0"/>
              </a:spcBef>
            </a:pPr>
            <a:r>
              <a:rPr lang="fr-FR" sz="3600" b="1" dirty="0" smtClean="0">
                <a:solidFill>
                  <a:srgbClr val="7030A0"/>
                </a:solidFill>
              </a:rPr>
              <a:t>Fondements bibliques de la traduction de la Bible</a:t>
            </a:r>
            <a:r>
              <a:rPr lang="fr-FR" sz="3200" dirty="0" smtClean="0"/>
              <a:t/>
            </a:r>
            <a:br>
              <a:rPr lang="fr-FR" sz="3200" dirty="0" smtClean="0"/>
            </a:br>
            <a:endParaRPr lang="fr-FR" dirty="0"/>
          </a:p>
        </p:txBody>
      </p:sp>
      <p:sp>
        <p:nvSpPr>
          <p:cNvPr id="3" name="Espace réservé du contenu 2"/>
          <p:cNvSpPr>
            <a:spLocks noGrp="1"/>
          </p:cNvSpPr>
          <p:nvPr>
            <p:ph idx="1"/>
          </p:nvPr>
        </p:nvSpPr>
        <p:spPr/>
        <p:txBody>
          <a:bodyPr/>
          <a:lstStyle/>
          <a:p>
            <a:r>
              <a:rPr lang="fr-FR" dirty="0"/>
              <a:t>« Lorsqu’un homme écoute la parole du royaume et ne la comprend pas, le malin vient et enlève ce qui a été semé. » (Mat 13 : 19a</a:t>
            </a:r>
            <a:r>
              <a:rPr lang="fr-FR" dirty="0" smtClean="0"/>
              <a:t>).</a:t>
            </a:r>
          </a:p>
          <a:p>
            <a:pPr marL="82296" indent="0">
              <a:buNone/>
            </a:pPr>
            <a:endParaRPr lang="fr-FR" dirty="0"/>
          </a:p>
          <a:p>
            <a:r>
              <a:rPr lang="fr-FR" dirty="0"/>
              <a:t>- « …Ainsi la foi vient de ce qu'on entend et ce qu'on entend vient de la parole de Dieu. » (</a:t>
            </a:r>
            <a:r>
              <a:rPr lang="fr-FR" dirty="0" err="1"/>
              <a:t>Rm</a:t>
            </a:r>
            <a:r>
              <a:rPr lang="fr-FR" dirty="0"/>
              <a:t> 10.17).</a:t>
            </a:r>
          </a:p>
          <a:p>
            <a:endParaRPr lang="fr-FR" dirty="0"/>
          </a:p>
        </p:txBody>
      </p:sp>
    </p:spTree>
    <p:extLst>
      <p:ext uri="{BB962C8B-B14F-4D97-AF65-F5344CB8AC3E}">
        <p14:creationId xmlns:p14="http://schemas.microsoft.com/office/powerpoint/2010/main" val="3883686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188640"/>
            <a:ext cx="7498080" cy="1440160"/>
          </a:xfrm>
        </p:spPr>
        <p:txBody>
          <a:bodyPr>
            <a:normAutofit fontScale="90000"/>
          </a:bodyPr>
          <a:lstStyle/>
          <a:p>
            <a:r>
              <a:rPr lang="fr-FR" sz="9600" b="1" dirty="0" smtClean="0">
                <a:solidFill>
                  <a:srgbClr val="00B050"/>
                </a:solidFill>
              </a:rPr>
              <a:t/>
            </a:r>
            <a:br>
              <a:rPr lang="fr-FR" sz="9600" b="1" dirty="0" smtClean="0">
                <a:solidFill>
                  <a:srgbClr val="00B050"/>
                </a:solidFill>
              </a:rPr>
            </a:br>
            <a:r>
              <a:rPr lang="fr-FR" sz="9600" b="1" dirty="0">
                <a:solidFill>
                  <a:srgbClr val="00B050"/>
                </a:solidFill>
              </a:rPr>
              <a:t/>
            </a:r>
            <a:br>
              <a:rPr lang="fr-FR" sz="9600" b="1" dirty="0">
                <a:solidFill>
                  <a:srgbClr val="00B050"/>
                </a:solidFill>
              </a:rPr>
            </a:br>
            <a:r>
              <a:rPr lang="fr-FR" sz="3600" b="1" dirty="0" smtClean="0">
                <a:solidFill>
                  <a:srgbClr val="00B050"/>
                </a:solidFill>
              </a:rPr>
              <a:t>Projet </a:t>
            </a:r>
            <a:r>
              <a:rPr lang="fr-FR" sz="3600" b="1" dirty="0">
                <a:solidFill>
                  <a:srgbClr val="00B050"/>
                </a:solidFill>
              </a:rPr>
              <a:t>de création du CITBA/Région d’Isiro</a:t>
            </a:r>
            <a:r>
              <a:rPr lang="fr-FR" sz="3600" b="1" dirty="0" smtClean="0">
                <a:solidFill>
                  <a:srgbClr val="00B050"/>
                </a:solidFill>
              </a:rPr>
              <a:t/>
            </a:r>
            <a:br>
              <a:rPr lang="fr-FR" sz="3600" b="1" dirty="0" smtClean="0">
                <a:solidFill>
                  <a:srgbClr val="00B050"/>
                </a:solidFill>
              </a:rPr>
            </a:br>
            <a:r>
              <a:rPr lang="fr-FR" sz="9600" b="1" dirty="0">
                <a:solidFill>
                  <a:srgbClr val="00B050"/>
                </a:solidFill>
              </a:rPr>
              <a:t/>
            </a:r>
            <a:br>
              <a:rPr lang="fr-FR" sz="9600" b="1" dirty="0">
                <a:solidFill>
                  <a:srgbClr val="00B050"/>
                </a:solidFill>
              </a:rPr>
            </a:br>
            <a:r>
              <a:rPr lang="fr-FR" sz="9600" b="1" dirty="0">
                <a:solidFill>
                  <a:srgbClr val="00B050"/>
                </a:solidFill>
              </a:rPr>
              <a:t/>
            </a:r>
            <a:br>
              <a:rPr lang="fr-FR" sz="9600" b="1" dirty="0">
                <a:solidFill>
                  <a:srgbClr val="00B050"/>
                </a:solidFill>
              </a:rPr>
            </a:br>
            <a:endParaRPr lang="fr-FR" dirty="0"/>
          </a:p>
        </p:txBody>
      </p:sp>
      <p:sp>
        <p:nvSpPr>
          <p:cNvPr id="3" name="Espace réservé du contenu 2"/>
          <p:cNvSpPr>
            <a:spLocks noGrp="1"/>
          </p:cNvSpPr>
          <p:nvPr>
            <p:ph idx="1"/>
          </p:nvPr>
        </p:nvSpPr>
        <p:spPr/>
        <p:txBody>
          <a:bodyPr/>
          <a:lstStyle/>
          <a:p>
            <a:r>
              <a:rPr lang="fr-FR" sz="4000" b="1" dirty="0">
                <a:solidFill>
                  <a:srgbClr val="7030A0"/>
                </a:solidFill>
              </a:rPr>
              <a:t>Survol </a:t>
            </a:r>
            <a:r>
              <a:rPr lang="fr-FR" sz="4000" b="1" dirty="0" smtClean="0">
                <a:solidFill>
                  <a:srgbClr val="7030A0"/>
                </a:solidFill>
              </a:rPr>
              <a:t>historique: Les années 1980…</a:t>
            </a:r>
          </a:p>
          <a:p>
            <a:endParaRPr lang="fr-FR" sz="4000" b="1" dirty="0" smtClean="0">
              <a:solidFill>
                <a:srgbClr val="7030A0"/>
              </a:solidFill>
            </a:endParaRPr>
          </a:p>
          <a:p>
            <a:r>
              <a:rPr lang="fr-FR" sz="4000" b="1" dirty="0">
                <a:solidFill>
                  <a:srgbClr val="7030A0"/>
                </a:solidFill>
              </a:rPr>
              <a:t>De 2005 à </a:t>
            </a:r>
            <a:r>
              <a:rPr lang="fr-FR" sz="4000" b="1" dirty="0" smtClean="0">
                <a:solidFill>
                  <a:srgbClr val="7030A0"/>
                </a:solidFill>
              </a:rPr>
              <a:t>2009…</a:t>
            </a:r>
          </a:p>
          <a:p>
            <a:pPr marL="82296" indent="0">
              <a:buNone/>
            </a:pPr>
            <a:endParaRPr lang="fr-FR" sz="4000" b="1" dirty="0" smtClean="0">
              <a:solidFill>
                <a:srgbClr val="7030A0"/>
              </a:solidFill>
            </a:endParaRPr>
          </a:p>
          <a:p>
            <a:r>
              <a:rPr lang="fr-FR" sz="4000" b="1" dirty="0" smtClean="0">
                <a:solidFill>
                  <a:srgbClr val="7030A0"/>
                </a:solidFill>
              </a:rPr>
              <a:t>16 avril 2010…</a:t>
            </a:r>
          </a:p>
          <a:p>
            <a:endParaRPr lang="fr-FR" sz="3600" dirty="0" smtClean="0"/>
          </a:p>
          <a:p>
            <a:endParaRPr lang="fr-FR" dirty="0"/>
          </a:p>
        </p:txBody>
      </p:sp>
    </p:spTree>
    <p:extLst>
      <p:ext uri="{BB962C8B-B14F-4D97-AF65-F5344CB8AC3E}">
        <p14:creationId xmlns:p14="http://schemas.microsoft.com/office/powerpoint/2010/main" val="2569369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0"/>
            <a:ext cx="8100392" cy="6858000"/>
          </a:xfrm>
        </p:spPr>
        <p:txBody>
          <a:bodyPr>
            <a:normAutofit/>
          </a:bodyPr>
          <a:lstStyle/>
          <a:p>
            <a:pPr lvl="0" algn="ctr"/>
            <a:r>
              <a:rPr lang="fr-FR" sz="3600" b="1" dirty="0" smtClean="0"/>
              <a:t/>
            </a:r>
            <a:br>
              <a:rPr lang="fr-FR" sz="3600" b="1" dirty="0" smtClean="0"/>
            </a:br>
            <a:r>
              <a:rPr lang="fr-FR" sz="4900" b="1" dirty="0" smtClean="0"/>
              <a:t/>
            </a:r>
            <a:br>
              <a:rPr lang="fr-FR" sz="4900" b="1" dirty="0" smtClean="0"/>
            </a:br>
            <a:r>
              <a:rPr lang="fr-FR" sz="4900" b="1" dirty="0" smtClean="0"/>
              <a:t>             </a:t>
            </a:r>
            <a:r>
              <a:rPr lang="en-US" sz="4900" dirty="0" smtClean="0"/>
              <a:t/>
            </a:r>
            <a:br>
              <a:rPr lang="en-US" sz="4900" dirty="0" smtClean="0"/>
            </a:br>
            <a:endParaRPr lang="fr-FR" sz="4900" dirty="0"/>
          </a:p>
        </p:txBody>
      </p:sp>
      <p:sp>
        <p:nvSpPr>
          <p:cNvPr id="3" name="Espace réservé du contenu 2"/>
          <p:cNvSpPr>
            <a:spLocks noGrp="1"/>
          </p:cNvSpPr>
          <p:nvPr>
            <p:ph idx="1"/>
          </p:nvPr>
        </p:nvSpPr>
        <p:spPr>
          <a:xfrm>
            <a:off x="899592" y="116632"/>
            <a:ext cx="8244408" cy="6408712"/>
          </a:xfrm>
        </p:spPr>
        <p:txBody>
          <a:bodyPr>
            <a:normAutofit fontScale="92500" lnSpcReduction="20000"/>
          </a:bodyPr>
          <a:lstStyle/>
          <a:p>
            <a:pPr marL="1588" indent="12700" algn="just">
              <a:buNone/>
            </a:pPr>
            <a:r>
              <a:rPr lang="fr-FR" dirty="0" smtClean="0"/>
              <a:t>	</a:t>
            </a:r>
            <a:endParaRPr lang="fr-FR" sz="2800" dirty="0" smtClean="0"/>
          </a:p>
          <a:p>
            <a:pPr marL="1588" indent="12700" algn="just">
              <a:buNone/>
            </a:pPr>
            <a:endParaRPr lang="fr-FR" sz="2800" dirty="0" smtClean="0"/>
          </a:p>
          <a:p>
            <a:pPr marL="571500" indent="-571500">
              <a:buNone/>
              <a:defRPr/>
            </a:pPr>
            <a:r>
              <a:rPr lang="fr-FR" b="1" dirty="0" smtClean="0"/>
              <a:t>  Introduction </a:t>
            </a:r>
            <a:endParaRPr lang="fr-FR" b="1" dirty="0"/>
          </a:p>
          <a:p>
            <a:pPr marL="571500" indent="-571500">
              <a:buNone/>
              <a:defRPr/>
            </a:pPr>
            <a:r>
              <a:rPr lang="fr-FR" b="1" dirty="0" smtClean="0"/>
              <a:t>  I</a:t>
            </a:r>
            <a:r>
              <a:rPr lang="fr-FR" b="1" dirty="0"/>
              <a:t>. </a:t>
            </a:r>
            <a:r>
              <a:rPr lang="fr-FR" b="1" dirty="0" smtClean="0">
                <a:solidFill>
                  <a:srgbClr val="00B050"/>
                </a:solidFill>
              </a:rPr>
              <a:t>Clarification des concepts clefs  </a:t>
            </a:r>
            <a:endParaRPr lang="fr-FR" dirty="0">
              <a:solidFill>
                <a:srgbClr val="00B050"/>
              </a:solidFill>
            </a:endParaRPr>
          </a:p>
          <a:p>
            <a:pPr marL="914400" lvl="1" indent="-514350">
              <a:buFont typeface="+mj-lt"/>
              <a:buAutoNum type="arabicPeriod"/>
              <a:defRPr/>
            </a:pPr>
            <a:r>
              <a:rPr lang="fr-FR" sz="3200" dirty="0" smtClean="0"/>
              <a:t>Traduction</a:t>
            </a:r>
          </a:p>
          <a:p>
            <a:pPr marL="914400" lvl="1" indent="-514350">
              <a:buFont typeface="+mj-lt"/>
              <a:buAutoNum type="arabicPeriod"/>
              <a:defRPr/>
            </a:pPr>
            <a:r>
              <a:rPr lang="fr-FR" sz="3200" dirty="0" smtClean="0"/>
              <a:t>Bible</a:t>
            </a:r>
          </a:p>
          <a:p>
            <a:pPr marL="914400" lvl="1" indent="-514350">
              <a:buFont typeface="+mj-lt"/>
              <a:buAutoNum type="arabicPeriod"/>
              <a:defRPr/>
            </a:pPr>
            <a:r>
              <a:rPr lang="fr-FR" sz="3200" dirty="0" smtClean="0"/>
              <a:t>La culture, la langue,  la langue maternelle</a:t>
            </a:r>
          </a:p>
          <a:p>
            <a:pPr marL="857250" lvl="1" indent="-457200">
              <a:buFont typeface="Wingdings" panose="05000000000000000000" pitchFamily="2" charset="2"/>
              <a:buChar char="Ø"/>
              <a:defRPr/>
            </a:pPr>
            <a:r>
              <a:rPr lang="fr-FR" b="1" dirty="0" smtClean="0">
                <a:solidFill>
                  <a:srgbClr val="00B050"/>
                </a:solidFill>
              </a:rPr>
              <a:t>De l’importance de la langue maternelle</a:t>
            </a:r>
          </a:p>
          <a:p>
            <a:pPr marL="857250" lvl="1" indent="-457200">
              <a:buFont typeface="Wingdings" panose="05000000000000000000" pitchFamily="2" charset="2"/>
              <a:buChar char="Ø"/>
              <a:defRPr/>
            </a:pPr>
            <a:r>
              <a:rPr lang="fr-FR" b="1" dirty="0" smtClean="0">
                <a:solidFill>
                  <a:srgbClr val="00B050"/>
                </a:solidFill>
              </a:rPr>
              <a:t>Pourquoi traduire la Bible dans les langues locales?</a:t>
            </a:r>
          </a:p>
          <a:p>
            <a:pPr marL="914400" lvl="1" indent="-514350">
              <a:buFont typeface="+mj-lt"/>
              <a:buAutoNum type="arabicPeriod"/>
            </a:pPr>
            <a:r>
              <a:rPr lang="fr-FR" sz="3200" dirty="0" smtClean="0"/>
              <a:t>Quelques </a:t>
            </a:r>
            <a:r>
              <a:rPr lang="fr-FR" sz="3200" dirty="0"/>
              <a:t>données </a:t>
            </a:r>
            <a:r>
              <a:rPr lang="fr-FR" sz="3200" dirty="0" smtClean="0"/>
              <a:t>statistiques/observations </a:t>
            </a:r>
            <a:endParaRPr lang="fr-FR" sz="3200" dirty="0"/>
          </a:p>
          <a:p>
            <a:pPr marL="914400" lvl="1" indent="-514350">
              <a:buFont typeface="+mj-lt"/>
              <a:buAutoNum type="arabicPeriod"/>
            </a:pPr>
            <a:r>
              <a:rPr lang="fr-FR" sz="3200" dirty="0"/>
              <a:t>Des urgences signalées en termes de besoins en traduction </a:t>
            </a:r>
            <a:r>
              <a:rPr lang="fr-FR" sz="3200" dirty="0" smtClean="0"/>
              <a:t>biblique</a:t>
            </a:r>
          </a:p>
          <a:p>
            <a:pPr marL="914400" lvl="1" indent="-514350">
              <a:buFont typeface="+mj-lt"/>
              <a:buAutoNum type="arabicPeriod"/>
            </a:pPr>
            <a:r>
              <a:rPr lang="fr-FR" sz="3200" dirty="0" smtClean="0"/>
              <a:t>Fondements bibliques de la traduction de la Bible</a:t>
            </a:r>
          </a:p>
          <a:p>
            <a:pPr marL="400050" lvl="1" indent="0">
              <a:buNone/>
            </a:pPr>
            <a:endParaRPr lang="fr-FR" sz="3200" dirty="0"/>
          </a:p>
          <a:p>
            <a:pPr marL="1588" indent="12700" algn="just">
              <a:buNone/>
            </a:pPr>
            <a:endParaRPr lang="fr-FR" sz="2800" dirty="0"/>
          </a:p>
        </p:txBody>
      </p:sp>
      <p:sp>
        <p:nvSpPr>
          <p:cNvPr id="4" name="Titre 1"/>
          <p:cNvSpPr txBox="1">
            <a:spLocks/>
          </p:cNvSpPr>
          <p:nvPr/>
        </p:nvSpPr>
        <p:spPr>
          <a:xfrm>
            <a:off x="1403648" y="274638"/>
            <a:ext cx="7283152" cy="868346"/>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fr-FR" b="1" dirty="0" smtClean="0"/>
              <a:t>   </a:t>
            </a:r>
            <a:r>
              <a:rPr lang="fr-FR" b="1" dirty="0" smtClean="0">
                <a:solidFill>
                  <a:schemeClr val="accent3">
                    <a:lumMod val="60000"/>
                    <a:lumOff val="40000"/>
                  </a:schemeClr>
                </a:solidFill>
              </a:rPr>
              <a:t>PLAN DE L’EXPOSE</a:t>
            </a:r>
            <a:endParaRPr lang="fr-FR" dirty="0">
              <a:solidFill>
                <a:schemeClr val="accent3">
                  <a:lumMod val="60000"/>
                  <a:lumOff val="40000"/>
                </a:schemeClr>
              </a:solidFill>
            </a:endParaRPr>
          </a:p>
        </p:txBody>
      </p:sp>
    </p:spTree>
    <p:extLst>
      <p:ext uri="{BB962C8B-B14F-4D97-AF65-F5344CB8AC3E}">
        <p14:creationId xmlns:p14="http://schemas.microsoft.com/office/powerpoint/2010/main" val="2484819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 calcmode="lin" valueType="num">
                                      <p:cBhvr additive="base">
                                        <p:cTn id="4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8" presetID="2" presetClass="entr" presetSubtype="4" fill="hold" grpId="0" nodeType="with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 calcmode="lin" valueType="num">
                                      <p:cBhvr additive="base">
                                        <p:cTn id="5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2" presetID="2" presetClass="entr" presetSubtype="4" fill="hold" grpId="0" nodeType="withEffect">
                                  <p:stCondLst>
                                    <p:cond delay="0"/>
                                  </p:stCondLst>
                                  <p:childTnLst>
                                    <p:set>
                                      <p:cBhvr>
                                        <p:cTn id="53" dur="1" fill="hold">
                                          <p:stCondLst>
                                            <p:cond delay="0"/>
                                          </p:stCondLst>
                                        </p:cTn>
                                        <p:tgtEl>
                                          <p:spTgt spid="3">
                                            <p:txEl>
                                              <p:pRg st="10" end="10"/>
                                            </p:txEl>
                                          </p:spTgt>
                                        </p:tgtEl>
                                        <p:attrNameLst>
                                          <p:attrName>style.visibility</p:attrName>
                                        </p:attrNameLst>
                                      </p:cBhvr>
                                      <p:to>
                                        <p:strVal val="visible"/>
                                      </p:to>
                                    </p:set>
                                    <p:anim calcmode="lin" valueType="num">
                                      <p:cBhvr additive="base">
                                        <p:cTn id="5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6" presetID="2" presetClass="entr" presetSubtype="4" fill="hold" grpId="0" nodeType="withEffect">
                                  <p:stCondLst>
                                    <p:cond delay="0"/>
                                  </p:stCondLst>
                                  <p:childTnLst>
                                    <p:set>
                                      <p:cBhvr>
                                        <p:cTn id="57" dur="1" fill="hold">
                                          <p:stCondLst>
                                            <p:cond delay="0"/>
                                          </p:stCondLst>
                                        </p:cTn>
                                        <p:tgtEl>
                                          <p:spTgt spid="3">
                                            <p:txEl>
                                              <p:pRg st="11" end="11"/>
                                            </p:txEl>
                                          </p:spTgt>
                                        </p:tgtEl>
                                        <p:attrNameLst>
                                          <p:attrName>style.visibility</p:attrName>
                                        </p:attrNameLst>
                                      </p:cBhvr>
                                      <p:to>
                                        <p:strVal val="visible"/>
                                      </p:to>
                                    </p:set>
                                    <p:anim calcmode="lin" valueType="num">
                                      <p:cBhvr additive="base">
                                        <p:cTn id="58"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800" b="1" dirty="0">
                <a:solidFill>
                  <a:srgbClr val="00B050"/>
                </a:solidFill>
              </a:rPr>
              <a:t>Présentation du CITBA</a:t>
            </a:r>
            <a:endParaRPr lang="fr-FR" sz="4800" dirty="0"/>
          </a:p>
        </p:txBody>
      </p:sp>
      <p:sp>
        <p:nvSpPr>
          <p:cNvPr id="3" name="Espace réservé du contenu 2"/>
          <p:cNvSpPr>
            <a:spLocks noGrp="1"/>
          </p:cNvSpPr>
          <p:nvPr>
            <p:ph idx="1"/>
          </p:nvPr>
        </p:nvSpPr>
        <p:spPr/>
        <p:txBody>
          <a:bodyPr/>
          <a:lstStyle/>
          <a:p>
            <a:pPr algn="just"/>
            <a:r>
              <a:rPr lang="fr-FR" b="1" dirty="0" smtClean="0"/>
              <a:t>Le CITBA </a:t>
            </a:r>
          </a:p>
          <a:p>
            <a:pPr marL="82296" indent="0" algn="just">
              <a:buNone/>
            </a:pPr>
            <a:endParaRPr lang="fr-FR" b="1" dirty="0"/>
          </a:p>
          <a:p>
            <a:pPr marL="82296" indent="0" algn="just">
              <a:buNone/>
            </a:pPr>
            <a:r>
              <a:rPr lang="fr-FR" dirty="0" smtClean="0"/>
              <a:t>Est une Association </a:t>
            </a:r>
            <a:r>
              <a:rPr lang="fr-FR" dirty="0"/>
              <a:t>Sans </a:t>
            </a:r>
            <a:r>
              <a:rPr lang="fr-FR" dirty="0" smtClean="0"/>
              <a:t>But Lucratif</a:t>
            </a:r>
            <a:r>
              <a:rPr lang="fr-FR" dirty="0"/>
              <a:t>, en sigle ASBL dénommée "Centre Interconfessionnel </a:t>
            </a:r>
            <a:r>
              <a:rPr lang="fr-FR" dirty="0" smtClean="0"/>
              <a:t>de </a:t>
            </a:r>
            <a:r>
              <a:rPr lang="fr-FR" dirty="0"/>
              <a:t>Traduction de la Bible et d' Alphabétisation/Région d’Isiro", en </a:t>
            </a:r>
            <a:r>
              <a:rPr lang="fr-FR" dirty="0" smtClean="0"/>
              <a:t>sigle </a:t>
            </a:r>
            <a:r>
              <a:rPr lang="fr-FR" dirty="0"/>
              <a:t>C I T B </a:t>
            </a:r>
            <a:r>
              <a:rPr lang="fr-FR" dirty="0" smtClean="0"/>
              <a:t>A</a:t>
            </a:r>
          </a:p>
          <a:p>
            <a:pPr marL="82296" indent="0" algn="just">
              <a:buNone/>
            </a:pPr>
            <a:endParaRPr lang="fr-FR" dirty="0"/>
          </a:p>
          <a:p>
            <a:endParaRPr lang="fr-FR" dirty="0"/>
          </a:p>
        </p:txBody>
      </p:sp>
    </p:spTree>
    <p:extLst>
      <p:ext uri="{BB962C8B-B14F-4D97-AF65-F5344CB8AC3E}">
        <p14:creationId xmlns:p14="http://schemas.microsoft.com/office/powerpoint/2010/main" val="3582594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78098"/>
          </a:xfrm>
        </p:spPr>
        <p:txBody>
          <a:bodyPr>
            <a:normAutofit/>
          </a:bodyPr>
          <a:lstStyle/>
          <a:p>
            <a:r>
              <a:rPr lang="fr-FR" sz="3200" b="1" dirty="0">
                <a:solidFill>
                  <a:srgbClr val="00B050"/>
                </a:solidFill>
              </a:rPr>
              <a:t>Présentation du </a:t>
            </a:r>
            <a:r>
              <a:rPr lang="fr-FR" sz="3200" b="1" dirty="0" smtClean="0">
                <a:solidFill>
                  <a:srgbClr val="00B050"/>
                </a:solidFill>
              </a:rPr>
              <a:t>CITBA (suite)</a:t>
            </a:r>
            <a:r>
              <a:rPr lang="fr-FR" sz="3200" b="1" dirty="0" smtClean="0">
                <a:solidFill>
                  <a:srgbClr val="00B0F0"/>
                </a:solidFill>
              </a:rPr>
              <a:t> </a:t>
            </a:r>
            <a:endParaRPr lang="fr-FR" sz="3200" b="1" dirty="0">
              <a:solidFill>
                <a:srgbClr val="00B0F0"/>
              </a:solidFill>
            </a:endParaRPr>
          </a:p>
        </p:txBody>
      </p:sp>
      <p:sp>
        <p:nvSpPr>
          <p:cNvPr id="3" name="Espace réservé du contenu 2"/>
          <p:cNvSpPr>
            <a:spLocks noGrp="1"/>
          </p:cNvSpPr>
          <p:nvPr>
            <p:ph idx="1"/>
          </p:nvPr>
        </p:nvSpPr>
        <p:spPr>
          <a:xfrm>
            <a:off x="1435608" y="836712"/>
            <a:ext cx="7498080" cy="5411688"/>
          </a:xfrm>
        </p:spPr>
        <p:txBody>
          <a:bodyPr/>
          <a:lstStyle/>
          <a:p>
            <a:r>
              <a:rPr lang="fr-FR" b="1" dirty="0" smtClean="0">
                <a:solidFill>
                  <a:srgbClr val="7030A0"/>
                </a:solidFill>
              </a:rPr>
              <a:t>Vision</a:t>
            </a:r>
          </a:p>
          <a:p>
            <a:pPr marL="82296" indent="0" algn="just">
              <a:buNone/>
            </a:pPr>
            <a:r>
              <a:rPr lang="fr-FR" i="1" dirty="0" smtClean="0"/>
              <a:t>Contribuer: </a:t>
            </a:r>
          </a:p>
          <a:p>
            <a:pPr algn="just">
              <a:buFont typeface="Wingdings" panose="05000000000000000000" pitchFamily="2" charset="2"/>
              <a:buChar char="Ø"/>
            </a:pPr>
            <a:r>
              <a:rPr lang="fr-FR" i="1" dirty="0"/>
              <a:t>A</a:t>
            </a:r>
            <a:r>
              <a:rPr lang="fr-FR" i="1" dirty="0" smtClean="0"/>
              <a:t>u </a:t>
            </a:r>
            <a:r>
              <a:rPr lang="fr-FR" i="1" dirty="0"/>
              <a:t>salut des âmes et à la transformation intégrale (corps, âmes et esprit) de la population de la </a:t>
            </a:r>
            <a:r>
              <a:rPr lang="fr-FR" i="1" dirty="0" smtClean="0"/>
              <a:t>région, </a:t>
            </a:r>
          </a:p>
          <a:p>
            <a:pPr algn="just">
              <a:buFont typeface="Wingdings" panose="05000000000000000000" pitchFamily="2" charset="2"/>
              <a:buChar char="Ø"/>
            </a:pPr>
            <a:r>
              <a:rPr lang="fr-FR" i="1" dirty="0" smtClean="0"/>
              <a:t>À la croissance </a:t>
            </a:r>
            <a:r>
              <a:rPr lang="fr-FR" i="1" dirty="0"/>
              <a:t>et maturation spirituelle </a:t>
            </a:r>
            <a:r>
              <a:rPr lang="fr-FR" i="1" dirty="0" smtClean="0"/>
              <a:t>des communautés linguistiques de son rayon d’action par </a:t>
            </a:r>
            <a:r>
              <a:rPr lang="fr-FR" i="1" dirty="0"/>
              <a:t>la lecture et la compréhension profonde de la parole de Dieu traduite en langue maternelle.</a:t>
            </a:r>
            <a:endParaRPr lang="fr-FR" dirty="0"/>
          </a:p>
          <a:p>
            <a:pPr marL="82296" indent="0">
              <a:buNone/>
            </a:pPr>
            <a:endParaRPr lang="fr-FR" dirty="0"/>
          </a:p>
          <a:p>
            <a:pPr marL="82296" indent="0">
              <a:buNone/>
            </a:pPr>
            <a:endParaRPr lang="fr-FR" dirty="0"/>
          </a:p>
        </p:txBody>
      </p:sp>
    </p:spTree>
    <p:extLst>
      <p:ext uri="{BB962C8B-B14F-4D97-AF65-F5344CB8AC3E}">
        <p14:creationId xmlns:p14="http://schemas.microsoft.com/office/powerpoint/2010/main" val="3542097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400" b="1" dirty="0">
                <a:solidFill>
                  <a:srgbClr val="00B050"/>
                </a:solidFill>
              </a:rPr>
              <a:t>Présentation du CITBA (suite)</a:t>
            </a:r>
            <a:r>
              <a:rPr lang="fr-FR" sz="4400" b="1" dirty="0">
                <a:solidFill>
                  <a:srgbClr val="00B0F0"/>
                </a:solidFill>
              </a:rPr>
              <a:t> </a:t>
            </a:r>
            <a:endParaRPr lang="fr-FR" dirty="0"/>
          </a:p>
        </p:txBody>
      </p:sp>
      <p:sp>
        <p:nvSpPr>
          <p:cNvPr id="3" name="Espace réservé du contenu 2"/>
          <p:cNvSpPr>
            <a:spLocks noGrp="1"/>
          </p:cNvSpPr>
          <p:nvPr>
            <p:ph idx="1"/>
          </p:nvPr>
        </p:nvSpPr>
        <p:spPr>
          <a:xfrm>
            <a:off x="1435608" y="1196752"/>
            <a:ext cx="7498080" cy="5544616"/>
          </a:xfrm>
        </p:spPr>
        <p:txBody>
          <a:bodyPr>
            <a:normAutofit lnSpcReduction="10000"/>
          </a:bodyPr>
          <a:lstStyle/>
          <a:p>
            <a:r>
              <a:rPr lang="fr-FR" b="1" dirty="0" smtClean="0">
                <a:solidFill>
                  <a:srgbClr val="7030A0"/>
                </a:solidFill>
              </a:rPr>
              <a:t>Mission</a:t>
            </a:r>
          </a:p>
          <a:p>
            <a:pPr marL="82296" indent="0" algn="just">
              <a:buNone/>
            </a:pPr>
            <a:r>
              <a:rPr lang="fr-FR" i="1" dirty="0"/>
              <a:t>Nous œuvrons pour nous assurer que chaque communauté linguistique ciblée bénéficie de nos actions qui visent à faciliter l’appropriation de la Bible en vue d’une  transformation de la société par leur engagement</a:t>
            </a:r>
            <a:r>
              <a:rPr lang="fr-FR" i="1" dirty="0" smtClean="0"/>
              <a:t>.</a:t>
            </a:r>
          </a:p>
          <a:p>
            <a:pPr marL="82296" indent="0" algn="just">
              <a:buNone/>
            </a:pPr>
            <a:endParaRPr lang="fr-FR" i="1" dirty="0" smtClean="0"/>
          </a:p>
          <a:p>
            <a:pPr marL="82296" indent="0" algn="just">
              <a:buNone/>
            </a:pPr>
            <a:r>
              <a:rPr lang="fr-FR" b="1" dirty="0" smtClean="0">
                <a:solidFill>
                  <a:srgbClr val="7030A0"/>
                </a:solidFill>
              </a:rPr>
              <a:t>Valeurs </a:t>
            </a:r>
          </a:p>
          <a:p>
            <a:pPr marL="82296" indent="0" algn="just">
              <a:buNone/>
            </a:pPr>
            <a:r>
              <a:rPr lang="fr-FR" i="1" dirty="0"/>
              <a:t>La performance,  la persévérance, l’intendance selon la volonté de Dieu, la prière, le      caractère centré sur Christ.</a:t>
            </a:r>
            <a:endParaRPr lang="fr-FR" b="1" dirty="0">
              <a:solidFill>
                <a:srgbClr val="7030A0"/>
              </a:solidFill>
            </a:endParaRPr>
          </a:p>
          <a:p>
            <a:pPr marL="82296" indent="0">
              <a:buNone/>
            </a:pPr>
            <a:endParaRPr lang="fr-FR" i="1" dirty="0" smtClean="0"/>
          </a:p>
          <a:p>
            <a:pPr marL="82296" indent="0">
              <a:buNone/>
            </a:pPr>
            <a:endParaRPr lang="fr-FR" b="1" dirty="0">
              <a:solidFill>
                <a:srgbClr val="7030A0"/>
              </a:solidFill>
            </a:endParaRPr>
          </a:p>
          <a:p>
            <a:endParaRPr lang="fr-FR" dirty="0"/>
          </a:p>
        </p:txBody>
      </p:sp>
    </p:spTree>
    <p:extLst>
      <p:ext uri="{BB962C8B-B14F-4D97-AF65-F5344CB8AC3E}">
        <p14:creationId xmlns:p14="http://schemas.microsoft.com/office/powerpoint/2010/main" val="62726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b="1" dirty="0">
                <a:solidFill>
                  <a:srgbClr val="00B050"/>
                </a:solidFill>
              </a:rPr>
              <a:t>Présentation du CITBA (suite)</a:t>
            </a:r>
            <a:endParaRPr lang="fr-FR" dirty="0"/>
          </a:p>
        </p:txBody>
      </p:sp>
      <p:sp>
        <p:nvSpPr>
          <p:cNvPr id="3" name="Espace réservé du contenu 2"/>
          <p:cNvSpPr>
            <a:spLocks noGrp="1"/>
          </p:cNvSpPr>
          <p:nvPr>
            <p:ph idx="1"/>
          </p:nvPr>
        </p:nvSpPr>
        <p:spPr/>
        <p:txBody>
          <a:bodyPr>
            <a:normAutofit lnSpcReduction="10000"/>
          </a:bodyPr>
          <a:lstStyle/>
          <a:p>
            <a:r>
              <a:rPr lang="fr-FR" b="1" dirty="0" smtClean="0">
                <a:solidFill>
                  <a:srgbClr val="7030A0"/>
                </a:solidFill>
              </a:rPr>
              <a:t>Objectifs</a:t>
            </a:r>
          </a:p>
          <a:p>
            <a:pPr algn="just">
              <a:buFont typeface="Wingdings" panose="05000000000000000000" pitchFamily="2" charset="2"/>
              <a:buChar char="Ø"/>
            </a:pPr>
            <a:r>
              <a:rPr lang="fr-FR" i="1" dirty="0"/>
              <a:t>Promouvoir, chez les peuples de la région, la lecture de la Bible par les fils et filles de ces peuples dans leurs propres langues. </a:t>
            </a:r>
            <a:endParaRPr lang="fr-FR" i="1" dirty="0" smtClean="0"/>
          </a:p>
          <a:p>
            <a:pPr marL="82296" indent="0" algn="just">
              <a:buNone/>
            </a:pPr>
            <a:endParaRPr lang="fr-FR" i="1" dirty="0" smtClean="0"/>
          </a:p>
          <a:p>
            <a:pPr algn="just"/>
            <a:r>
              <a:rPr lang="fr-FR" i="1" dirty="0" smtClean="0"/>
              <a:t>Inspirer </a:t>
            </a:r>
            <a:r>
              <a:rPr lang="fr-FR" i="1" dirty="0"/>
              <a:t>efficacement </a:t>
            </a:r>
            <a:r>
              <a:rPr lang="fr-FR" i="1" dirty="0" smtClean="0"/>
              <a:t>l’utilisation de la Bible au </a:t>
            </a:r>
            <a:r>
              <a:rPr lang="fr-FR" i="1" dirty="0"/>
              <a:t>sein des peuples </a:t>
            </a:r>
            <a:r>
              <a:rPr lang="fr-FR" i="1" dirty="0" smtClean="0"/>
              <a:t>concernés, afin </a:t>
            </a:r>
            <a:r>
              <a:rPr lang="fr-FR" i="1" dirty="0"/>
              <a:t>que </a:t>
            </a:r>
            <a:r>
              <a:rPr lang="fr-FR" i="1" dirty="0" smtClean="0"/>
              <a:t>celle-ci en arrive </a:t>
            </a:r>
            <a:r>
              <a:rPr lang="fr-FR" i="1" dirty="0"/>
              <a:t>à susciter chez les personnes alimentées l’engagement pour le développement </a:t>
            </a:r>
            <a:r>
              <a:rPr lang="fr-FR" i="1" dirty="0" smtClean="0"/>
              <a:t>holistique. </a:t>
            </a:r>
            <a:endParaRPr lang="fr-FR" dirty="0"/>
          </a:p>
          <a:p>
            <a:pPr marL="82296" indent="0">
              <a:buNone/>
            </a:pPr>
            <a:endParaRPr lang="fr-FR" dirty="0"/>
          </a:p>
          <a:p>
            <a:pPr>
              <a:buFont typeface="Wingdings" panose="05000000000000000000" pitchFamily="2" charset="2"/>
              <a:buChar char="Ø"/>
            </a:pPr>
            <a:endParaRPr lang="fr-FR" b="1" dirty="0">
              <a:solidFill>
                <a:srgbClr val="7030A0"/>
              </a:solidFill>
            </a:endParaRPr>
          </a:p>
          <a:p>
            <a:endParaRPr lang="fr-FR" dirty="0"/>
          </a:p>
        </p:txBody>
      </p:sp>
    </p:spTree>
    <p:extLst>
      <p:ext uri="{BB962C8B-B14F-4D97-AF65-F5344CB8AC3E}">
        <p14:creationId xmlns:p14="http://schemas.microsoft.com/office/powerpoint/2010/main" val="3237519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400" b="1" dirty="0" smtClean="0">
                <a:solidFill>
                  <a:srgbClr val="00B050"/>
                </a:solidFill>
              </a:rPr>
              <a:t>Entités constitutives du centre</a:t>
            </a:r>
            <a:endParaRPr lang="fr-FR" dirty="0"/>
          </a:p>
        </p:txBody>
      </p:sp>
      <p:sp>
        <p:nvSpPr>
          <p:cNvPr id="3" name="Espace réservé du contenu 2"/>
          <p:cNvSpPr>
            <a:spLocks noGrp="1"/>
          </p:cNvSpPr>
          <p:nvPr>
            <p:ph idx="1"/>
          </p:nvPr>
        </p:nvSpPr>
        <p:spPr>
          <a:xfrm>
            <a:off x="1435608" y="1196752"/>
            <a:ext cx="7498080" cy="5328592"/>
          </a:xfrm>
        </p:spPr>
        <p:txBody>
          <a:bodyPr>
            <a:normAutofit fontScale="55000" lnSpcReduction="20000"/>
          </a:bodyPr>
          <a:lstStyle/>
          <a:p>
            <a:endParaRPr lang="fr-FR" dirty="0"/>
          </a:p>
          <a:p>
            <a:r>
              <a:rPr lang="fr-FR" sz="5100" dirty="0"/>
              <a:t>16ème Communauté Evangélique du Christ au </a:t>
            </a:r>
            <a:r>
              <a:rPr lang="fr-FR" sz="5100" dirty="0" err="1"/>
              <a:t>Coeur</a:t>
            </a:r>
            <a:r>
              <a:rPr lang="fr-FR" sz="5100" dirty="0"/>
              <a:t> de l’Afrique, CECCA -16 en Sigle ; </a:t>
            </a:r>
          </a:p>
          <a:p>
            <a:pPr marL="82296" indent="0">
              <a:buNone/>
            </a:pPr>
            <a:endParaRPr lang="fr-FR" sz="5100" dirty="0"/>
          </a:p>
          <a:p>
            <a:r>
              <a:rPr lang="fr-FR" sz="5100" dirty="0" smtClean="0"/>
              <a:t>20ème </a:t>
            </a:r>
            <a:r>
              <a:rPr lang="fr-FR" sz="5100" dirty="0"/>
              <a:t>Communauté Evangélique au Centre d’Afrique, CECA 20 ; </a:t>
            </a:r>
          </a:p>
          <a:p>
            <a:endParaRPr lang="fr-FR" sz="5100" dirty="0"/>
          </a:p>
          <a:p>
            <a:r>
              <a:rPr lang="fr-FR" sz="5100" dirty="0" smtClean="0"/>
              <a:t>Eglise </a:t>
            </a:r>
            <a:r>
              <a:rPr lang="fr-FR" sz="5100" dirty="0"/>
              <a:t>du Christ au Congo 12ème </a:t>
            </a:r>
            <a:r>
              <a:rPr lang="fr-FR" sz="5100" dirty="0" err="1"/>
              <a:t>Assemblies</a:t>
            </a:r>
            <a:r>
              <a:rPr lang="fr-FR" sz="5100" dirty="0"/>
              <a:t> Of </a:t>
            </a:r>
            <a:r>
              <a:rPr lang="fr-FR" sz="5100" dirty="0" err="1"/>
              <a:t>God</a:t>
            </a:r>
            <a:r>
              <a:rPr lang="fr-FR" sz="5100" dirty="0"/>
              <a:t>, AOG-12ème ; </a:t>
            </a:r>
          </a:p>
          <a:p>
            <a:endParaRPr lang="fr-FR" sz="5100" dirty="0"/>
          </a:p>
          <a:p>
            <a:r>
              <a:rPr lang="fr-FR" sz="5100" dirty="0" smtClean="0"/>
              <a:t>Et </a:t>
            </a:r>
            <a:r>
              <a:rPr lang="fr-FR" sz="5100" dirty="0"/>
              <a:t>trois diocèses catholiques de la </a:t>
            </a:r>
            <a:r>
              <a:rPr lang="fr-FR" sz="5100" dirty="0" smtClean="0"/>
              <a:t>Province du H-U, </a:t>
            </a:r>
            <a:r>
              <a:rPr lang="fr-FR" sz="5100" dirty="0"/>
              <a:t>à savoir : Diocèses de </a:t>
            </a:r>
            <a:r>
              <a:rPr lang="fr-FR" sz="5100" dirty="0" err="1"/>
              <a:t>Wamba</a:t>
            </a:r>
            <a:r>
              <a:rPr lang="fr-FR" sz="5100" dirty="0"/>
              <a:t>, Isiro-Niangara et </a:t>
            </a:r>
            <a:r>
              <a:rPr lang="fr-FR" sz="5100" dirty="0" err="1"/>
              <a:t>Dungu-Doruma</a:t>
            </a:r>
            <a:r>
              <a:rPr lang="fr-FR" sz="5100" dirty="0"/>
              <a:t>, ensemble dénommé « WID » en sigle. </a:t>
            </a:r>
          </a:p>
          <a:p>
            <a:endParaRPr lang="fr-FR" dirty="0"/>
          </a:p>
        </p:txBody>
      </p:sp>
    </p:spTree>
    <p:extLst>
      <p:ext uri="{BB962C8B-B14F-4D97-AF65-F5344CB8AC3E}">
        <p14:creationId xmlns:p14="http://schemas.microsoft.com/office/powerpoint/2010/main" val="8592864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effectLst/>
              </a:rPr>
              <a:t>Organes de fonctionnement </a:t>
            </a:r>
            <a:endParaRPr lang="fr-FR" dirty="0"/>
          </a:p>
        </p:txBody>
      </p:sp>
      <p:sp>
        <p:nvSpPr>
          <p:cNvPr id="3" name="Espace réservé du contenu 2"/>
          <p:cNvSpPr>
            <a:spLocks noGrp="1"/>
          </p:cNvSpPr>
          <p:nvPr>
            <p:ph idx="1"/>
          </p:nvPr>
        </p:nvSpPr>
        <p:spPr>
          <a:xfrm>
            <a:off x="1435608" y="1447800"/>
            <a:ext cx="7498080" cy="5005536"/>
          </a:xfrm>
        </p:spPr>
        <p:txBody>
          <a:bodyPr>
            <a:normAutofit lnSpcReduction="10000"/>
          </a:bodyPr>
          <a:lstStyle/>
          <a:p>
            <a:pPr algn="just"/>
            <a:r>
              <a:rPr lang="fr-FR" dirty="0" smtClean="0"/>
              <a:t>Assemblée </a:t>
            </a:r>
            <a:r>
              <a:rPr lang="fr-FR" dirty="0"/>
              <a:t>générale </a:t>
            </a:r>
            <a:endParaRPr lang="fr-FR" dirty="0" smtClean="0"/>
          </a:p>
          <a:p>
            <a:pPr marL="82296" indent="0" algn="just">
              <a:buNone/>
            </a:pPr>
            <a:endParaRPr lang="fr-FR" dirty="0" smtClean="0"/>
          </a:p>
          <a:p>
            <a:pPr algn="just"/>
            <a:r>
              <a:rPr lang="fr-FR" dirty="0" smtClean="0"/>
              <a:t>Conseil d’Administration</a:t>
            </a:r>
          </a:p>
          <a:p>
            <a:pPr marL="82296" indent="0" algn="just">
              <a:buNone/>
            </a:pPr>
            <a:r>
              <a:rPr lang="fr-FR" dirty="0" smtClean="0"/>
              <a:t> </a:t>
            </a:r>
          </a:p>
          <a:p>
            <a:pPr algn="just"/>
            <a:r>
              <a:rPr lang="fr-FR" dirty="0" smtClean="0"/>
              <a:t>Secrétariat </a:t>
            </a:r>
            <a:r>
              <a:rPr lang="fr-FR" dirty="0"/>
              <a:t>Exécutif </a:t>
            </a:r>
            <a:r>
              <a:rPr lang="fr-FR" dirty="0" smtClean="0"/>
              <a:t>Permanent</a:t>
            </a:r>
          </a:p>
          <a:p>
            <a:pPr marL="82296" indent="0" algn="just">
              <a:buNone/>
            </a:pPr>
            <a:endParaRPr lang="fr-FR" dirty="0"/>
          </a:p>
          <a:p>
            <a:pPr algn="just"/>
            <a:r>
              <a:rPr lang="fr-FR" dirty="0" smtClean="0"/>
              <a:t>Comité </a:t>
            </a:r>
            <a:r>
              <a:rPr lang="fr-FR" dirty="0"/>
              <a:t>de gestion des </a:t>
            </a:r>
            <a:r>
              <a:rPr lang="fr-FR" dirty="0" smtClean="0"/>
              <a:t>langues</a:t>
            </a:r>
          </a:p>
          <a:p>
            <a:pPr marL="82296" indent="0" algn="just">
              <a:buNone/>
            </a:pPr>
            <a:endParaRPr lang="fr-FR" dirty="0"/>
          </a:p>
          <a:p>
            <a:pPr algn="just"/>
            <a:r>
              <a:rPr lang="fr-FR" dirty="0" smtClean="0"/>
              <a:t>Bureaux </a:t>
            </a:r>
            <a:r>
              <a:rPr lang="fr-FR" dirty="0"/>
              <a:t>(au pluriel) des </a:t>
            </a:r>
            <a:r>
              <a:rPr lang="fr-FR" dirty="0" smtClean="0"/>
              <a:t>projets</a:t>
            </a:r>
            <a:endParaRPr lang="fr-FR" dirty="0"/>
          </a:p>
          <a:p>
            <a:endParaRPr lang="fr-FR" dirty="0"/>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3817371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274638"/>
            <a:ext cx="7530040" cy="850106"/>
          </a:xfrm>
        </p:spPr>
        <p:txBody>
          <a:bodyPr/>
          <a:lstStyle/>
          <a:p>
            <a:r>
              <a:rPr lang="fr-FR" dirty="0" smtClean="0"/>
              <a:t>Organigramme du CITBA</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212027760"/>
              </p:ext>
            </p:extLst>
          </p:nvPr>
        </p:nvGraphicFramePr>
        <p:xfrm>
          <a:off x="1043608" y="1124744"/>
          <a:ext cx="7890842" cy="5123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6743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850106"/>
          </a:xfrm>
        </p:spPr>
        <p:txBody>
          <a:bodyPr/>
          <a:lstStyle/>
          <a:p>
            <a:pPr algn="ctr"/>
            <a:r>
              <a:rPr lang="fr-FR" b="1" dirty="0" smtClean="0"/>
              <a:t>Personnel du CITBA</a:t>
            </a:r>
            <a:endParaRPr lang="fr-FR" b="1"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274878714"/>
              </p:ext>
            </p:extLst>
          </p:nvPr>
        </p:nvGraphicFramePr>
        <p:xfrm>
          <a:off x="1043608" y="1447802"/>
          <a:ext cx="7776864" cy="5307250"/>
        </p:xfrm>
        <a:graphic>
          <a:graphicData uri="http://schemas.openxmlformats.org/drawingml/2006/table">
            <a:tbl>
              <a:tblPr firstRow="1" bandRow="1">
                <a:tableStyleId>{35758FB7-9AC5-4552-8A53-C91805E547FA}</a:tableStyleId>
              </a:tblPr>
              <a:tblGrid>
                <a:gridCol w="648072"/>
                <a:gridCol w="5328592"/>
                <a:gridCol w="1800200"/>
              </a:tblGrid>
              <a:tr h="622417">
                <a:tc>
                  <a:txBody>
                    <a:bodyPr/>
                    <a:lstStyle/>
                    <a:p>
                      <a:r>
                        <a:rPr lang="fr-FR" sz="2400" dirty="0" smtClean="0"/>
                        <a:t>N°</a:t>
                      </a:r>
                      <a:endParaRPr lang="fr-FR" sz="2400" dirty="0"/>
                    </a:p>
                  </a:txBody>
                  <a:tcPr/>
                </a:tc>
                <a:tc>
                  <a:txBody>
                    <a:bodyPr/>
                    <a:lstStyle/>
                    <a:p>
                      <a:r>
                        <a:rPr lang="fr-FR" sz="2400" dirty="0" smtClean="0"/>
                        <a:t>Domaine</a:t>
                      </a:r>
                      <a:endParaRPr lang="fr-FR" sz="2400" dirty="0"/>
                    </a:p>
                  </a:txBody>
                  <a:tcPr/>
                </a:tc>
                <a:tc>
                  <a:txBody>
                    <a:bodyPr/>
                    <a:lstStyle/>
                    <a:p>
                      <a:r>
                        <a:rPr lang="fr-FR" sz="2400" dirty="0" smtClean="0"/>
                        <a:t>Nombre</a:t>
                      </a:r>
                      <a:endParaRPr lang="fr-FR" sz="2400" dirty="0"/>
                    </a:p>
                  </a:txBody>
                  <a:tcPr/>
                </a:tc>
              </a:tr>
              <a:tr h="596835">
                <a:tc>
                  <a:txBody>
                    <a:bodyPr/>
                    <a:lstStyle/>
                    <a:p>
                      <a:r>
                        <a:rPr lang="fr-FR" dirty="0" smtClean="0"/>
                        <a:t>01</a:t>
                      </a:r>
                      <a:endParaRPr lang="fr-FR" dirty="0"/>
                    </a:p>
                  </a:txBody>
                  <a:tcPr/>
                </a:tc>
                <a:tc>
                  <a:txBody>
                    <a:bodyPr/>
                    <a:lstStyle/>
                    <a:p>
                      <a:r>
                        <a:rPr lang="fr-FR" sz="2400" b="1" dirty="0" smtClean="0">
                          <a:solidFill>
                            <a:schemeClr val="bg1"/>
                          </a:solidFill>
                        </a:rPr>
                        <a:t>Traduction</a:t>
                      </a:r>
                      <a:endParaRPr lang="fr-FR" sz="2400" b="1" dirty="0">
                        <a:solidFill>
                          <a:schemeClr val="bg1"/>
                        </a:solidFill>
                      </a:endParaRPr>
                    </a:p>
                  </a:txBody>
                  <a:tcPr/>
                </a:tc>
                <a:tc>
                  <a:txBody>
                    <a:bodyPr/>
                    <a:lstStyle/>
                    <a:p>
                      <a:r>
                        <a:rPr lang="fr-FR" sz="2800" b="1" dirty="0" smtClean="0"/>
                        <a:t>13</a:t>
                      </a:r>
                      <a:endParaRPr lang="fr-FR" sz="2800" b="1" dirty="0"/>
                    </a:p>
                  </a:txBody>
                  <a:tcPr/>
                </a:tc>
              </a:tr>
              <a:tr h="1088346">
                <a:tc>
                  <a:txBody>
                    <a:bodyPr/>
                    <a:lstStyle/>
                    <a:p>
                      <a:r>
                        <a:rPr lang="fr-FR" dirty="0" smtClean="0"/>
                        <a:t>02</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solidFill>
                            <a:schemeClr val="bg1"/>
                          </a:solidFill>
                        </a:rPr>
                        <a:t>Alphabétisation</a:t>
                      </a:r>
                    </a:p>
                    <a:p>
                      <a:endParaRPr lang="fr-FR"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smtClean="0"/>
                        <a:t>21</a:t>
                      </a:r>
                    </a:p>
                    <a:p>
                      <a:endParaRPr lang="fr-FR" sz="2800" dirty="0"/>
                    </a:p>
                  </a:txBody>
                  <a:tcPr/>
                </a:tc>
              </a:tr>
              <a:tr h="737267">
                <a:tc>
                  <a:txBody>
                    <a:bodyPr/>
                    <a:lstStyle/>
                    <a:p>
                      <a:r>
                        <a:rPr lang="fr-FR" dirty="0" smtClean="0"/>
                        <a:t>03</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solidFill>
                            <a:schemeClr val="bg1"/>
                          </a:solidFill>
                        </a:rPr>
                        <a:t>Administration  + l’approche de </a:t>
                      </a:r>
                      <a:r>
                        <a:rPr lang="fr-FR" sz="2400" b="1" dirty="0" err="1" smtClean="0">
                          <a:solidFill>
                            <a:schemeClr val="bg1"/>
                          </a:solidFill>
                        </a:rPr>
                        <a:t>détraumatisation</a:t>
                      </a:r>
                      <a:endParaRPr lang="fr-FR" sz="2400" b="1" dirty="0" smtClean="0">
                        <a:solidFill>
                          <a:schemeClr val="bg1"/>
                        </a:solidFill>
                      </a:endParaRPr>
                    </a:p>
                  </a:txBody>
                  <a:tcPr/>
                </a:tc>
                <a:tc>
                  <a:txBody>
                    <a:bodyPr/>
                    <a:lstStyle/>
                    <a:p>
                      <a:r>
                        <a:rPr lang="fr-FR" sz="2800" b="1" dirty="0" smtClean="0"/>
                        <a:t>05</a:t>
                      </a:r>
                      <a:endParaRPr lang="fr-FR" sz="2800" b="1" dirty="0"/>
                    </a:p>
                  </a:txBody>
                  <a:tcPr/>
                </a:tc>
              </a:tr>
              <a:tr h="1088346">
                <a:tc>
                  <a:txBody>
                    <a:bodyPr/>
                    <a:lstStyle/>
                    <a:p>
                      <a:r>
                        <a:rPr lang="fr-FR" dirty="0" smtClean="0"/>
                        <a:t>05</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solidFill>
                            <a:schemeClr val="bg1"/>
                          </a:solidFill>
                        </a:rPr>
                        <a:t>Ouvriers</a:t>
                      </a:r>
                      <a:r>
                        <a:rPr lang="fr-FR" sz="2400" b="1" baseline="0" dirty="0" smtClean="0">
                          <a:solidFill>
                            <a:schemeClr val="bg1"/>
                          </a:solidFill>
                        </a:rPr>
                        <a:t> </a:t>
                      </a:r>
                      <a:endParaRPr lang="fr-FR" sz="2400" b="1" dirty="0" smtClean="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smtClean="0"/>
                        <a:t>08</a:t>
                      </a:r>
                    </a:p>
                    <a:p>
                      <a:endParaRPr lang="fr-FR" sz="2800" dirty="0"/>
                    </a:p>
                  </a:txBody>
                  <a:tcPr/>
                </a:tc>
              </a:tr>
              <a:tr h="1088346">
                <a:tc>
                  <a:txBody>
                    <a:bodyPr/>
                    <a:lstStyle/>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solidFill>
                            <a:schemeClr val="bg1"/>
                          </a:solidFill>
                        </a:rPr>
                        <a:t>Total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smtClean="0"/>
                        <a:t>47</a:t>
                      </a:r>
                    </a:p>
                    <a:p>
                      <a:endParaRPr lang="fr-FR" sz="2800" dirty="0"/>
                    </a:p>
                  </a:txBody>
                  <a:tcPr/>
                </a:tc>
              </a:tr>
            </a:tbl>
          </a:graphicData>
        </a:graphic>
      </p:graphicFrame>
    </p:spTree>
    <p:extLst>
      <p:ext uri="{BB962C8B-B14F-4D97-AF65-F5344CB8AC3E}">
        <p14:creationId xmlns:p14="http://schemas.microsoft.com/office/powerpoint/2010/main" val="39891563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922114"/>
          </a:xfrm>
        </p:spPr>
        <p:txBody>
          <a:bodyPr>
            <a:normAutofit fontScale="90000"/>
          </a:bodyPr>
          <a:lstStyle/>
          <a:p>
            <a:pPr lvl="0" algn="ctr"/>
            <a:r>
              <a:rPr lang="fr-FR" sz="5300" b="1" dirty="0">
                <a:effectLst/>
              </a:rPr>
              <a:t>Partenaires du CITBA</a:t>
            </a:r>
            <a:r>
              <a:rPr lang="fr-FR" dirty="0">
                <a:effectLst/>
              </a:rPr>
              <a:t/>
            </a:r>
            <a:br>
              <a:rPr lang="fr-FR" dirty="0">
                <a:effectLst/>
              </a:rPr>
            </a:br>
            <a:endParaRPr lang="fr-FR"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570653714"/>
              </p:ext>
            </p:extLst>
          </p:nvPr>
        </p:nvGraphicFramePr>
        <p:xfrm>
          <a:off x="1331640" y="908720"/>
          <a:ext cx="7499349" cy="5022304"/>
        </p:xfrm>
        <a:graphic>
          <a:graphicData uri="http://schemas.openxmlformats.org/drawingml/2006/table">
            <a:tbl>
              <a:tblPr firstRow="1" bandRow="1">
                <a:tableStyleId>{5C22544A-7EE6-4342-B048-85BDC9FD1C3A}</a:tableStyleId>
              </a:tblPr>
              <a:tblGrid>
                <a:gridCol w="688628"/>
                <a:gridCol w="1512168"/>
                <a:gridCol w="5298553"/>
              </a:tblGrid>
              <a:tr h="541629">
                <a:tc>
                  <a:txBody>
                    <a:bodyPr/>
                    <a:lstStyle/>
                    <a:p>
                      <a:r>
                        <a:rPr lang="fr-FR" dirty="0" smtClean="0"/>
                        <a:t>N°</a:t>
                      </a:r>
                      <a:endParaRPr lang="fr-FR" dirty="0"/>
                    </a:p>
                  </a:txBody>
                  <a:tcPr/>
                </a:tc>
                <a:tc>
                  <a:txBody>
                    <a:bodyPr/>
                    <a:lstStyle/>
                    <a:p>
                      <a:r>
                        <a:rPr lang="fr-FR" dirty="0" smtClean="0"/>
                        <a:t>Partenaires</a:t>
                      </a:r>
                      <a:endParaRPr lang="fr-FR" dirty="0"/>
                    </a:p>
                  </a:txBody>
                  <a:tcPr/>
                </a:tc>
                <a:tc>
                  <a:txBody>
                    <a:bodyPr/>
                    <a:lstStyle/>
                    <a:p>
                      <a:r>
                        <a:rPr lang="fr-FR" dirty="0" smtClean="0"/>
                        <a:t>Domaines d’intervention</a:t>
                      </a:r>
                      <a:endParaRPr lang="fr-FR" dirty="0"/>
                    </a:p>
                  </a:txBody>
                  <a:tcPr/>
                </a:tc>
              </a:tr>
              <a:tr h="2194675">
                <a:tc>
                  <a:txBody>
                    <a:bodyPr/>
                    <a:lstStyle/>
                    <a:p>
                      <a:r>
                        <a:rPr lang="fr-FR" dirty="0" smtClean="0"/>
                        <a:t>01</a:t>
                      </a:r>
                      <a:endParaRPr lang="fr-FR" dirty="0"/>
                    </a:p>
                  </a:txBody>
                  <a:tcPr/>
                </a:tc>
                <a:tc>
                  <a:txBody>
                    <a:bodyPr/>
                    <a:lstStyle/>
                    <a:p>
                      <a:r>
                        <a:rPr lang="fr-FR" dirty="0" smtClean="0"/>
                        <a:t>LA SIL - ECG</a:t>
                      </a:r>
                      <a:endParaRPr lang="fr-FR" dirty="0"/>
                    </a:p>
                  </a:txBody>
                  <a:tcPr/>
                </a:tc>
                <a:tc>
                  <a:txBody>
                    <a:bodyPr/>
                    <a:lstStyle/>
                    <a:p>
                      <a:pPr marL="342900" indent="-342900">
                        <a:buFont typeface="+mj-lt"/>
                        <a:buAutoNum type="arabicPeriod"/>
                      </a:pPr>
                      <a:r>
                        <a:rPr lang="fr-FR" dirty="0" smtClean="0"/>
                        <a:t>Consultance</a:t>
                      </a:r>
                    </a:p>
                    <a:p>
                      <a:pPr marL="342900" indent="-342900">
                        <a:buFont typeface="+mj-lt"/>
                        <a:buAutoNum type="arabicPeriod"/>
                      </a:pPr>
                      <a:r>
                        <a:rPr lang="fr-FR" dirty="0" smtClean="0"/>
                        <a:t>Renforcement des capacités</a:t>
                      </a:r>
                    </a:p>
                    <a:p>
                      <a:pPr marL="342900" indent="-342900">
                        <a:buFont typeface="+mj-lt"/>
                        <a:buAutoNum type="arabicPeriod"/>
                      </a:pPr>
                      <a:r>
                        <a:rPr lang="fr-FR" dirty="0" smtClean="0"/>
                        <a:t>(Si</a:t>
                      </a:r>
                      <a:r>
                        <a:rPr lang="fr-FR" baseline="0" dirty="0" smtClean="0"/>
                        <a:t> possible), p</a:t>
                      </a:r>
                      <a:r>
                        <a:rPr lang="fr-FR" dirty="0" smtClean="0"/>
                        <a:t>laidoyer auprès des bailleurs</a:t>
                      </a:r>
                      <a:r>
                        <a:rPr lang="fr-FR" baseline="0" dirty="0" smtClean="0"/>
                        <a:t> externes et canalisation des fonds</a:t>
                      </a:r>
                    </a:p>
                    <a:p>
                      <a:pPr marL="342900" indent="-342900">
                        <a:buFont typeface="+mj-lt"/>
                        <a:buAutoNum type="arabicPeriod"/>
                      </a:pPr>
                      <a:r>
                        <a:rPr lang="fr-FR" baseline="0" dirty="0" smtClean="0"/>
                        <a:t>Appui technique</a:t>
                      </a:r>
                    </a:p>
                    <a:p>
                      <a:pPr marL="342900" indent="-342900">
                        <a:buFont typeface="+mj-lt"/>
                        <a:buAutoNum type="arabicPeriod"/>
                      </a:pPr>
                      <a:r>
                        <a:rPr lang="fr-FR" baseline="0" dirty="0" smtClean="0"/>
                        <a:t>Partage de vision</a:t>
                      </a:r>
                      <a:endParaRPr lang="fr-FR" dirty="0"/>
                    </a:p>
                  </a:txBody>
                  <a:tcPr/>
                </a:tc>
              </a:tr>
              <a:tr h="2136840">
                <a:tc>
                  <a:txBody>
                    <a:bodyPr/>
                    <a:lstStyle/>
                    <a:p>
                      <a:r>
                        <a:rPr lang="fr-FR" dirty="0" smtClean="0"/>
                        <a:t>02</a:t>
                      </a:r>
                      <a:endParaRPr lang="fr-FR" dirty="0"/>
                    </a:p>
                  </a:txBody>
                  <a:tcPr/>
                </a:tc>
                <a:tc>
                  <a:txBody>
                    <a:bodyPr/>
                    <a:lstStyle/>
                    <a:p>
                      <a:r>
                        <a:rPr lang="fr-FR" dirty="0" smtClean="0"/>
                        <a:t>Les Eglises</a:t>
                      </a:r>
                      <a:endParaRPr lang="fr-FR" dirty="0"/>
                    </a:p>
                  </a:txBody>
                  <a:tcPr/>
                </a:tc>
                <a:tc>
                  <a:txBody>
                    <a:bodyPr/>
                    <a:lstStyle/>
                    <a:p>
                      <a:pPr marL="342900" indent="-342900">
                        <a:buAutoNum type="arabicPeriod"/>
                      </a:pPr>
                      <a:r>
                        <a:rPr lang="fr-FR" dirty="0" smtClean="0"/>
                        <a:t>Disponibilisation des ressources </a:t>
                      </a:r>
                      <a:r>
                        <a:rPr lang="fr-FR" baseline="0" dirty="0" smtClean="0"/>
                        <a:t>humaines et infrastructurelles </a:t>
                      </a:r>
                    </a:p>
                    <a:p>
                      <a:pPr marL="342900" indent="-342900">
                        <a:buAutoNum type="arabicPeriod"/>
                      </a:pPr>
                      <a:r>
                        <a:rPr lang="fr-FR" baseline="0" dirty="0" smtClean="0"/>
                        <a:t>Assurer l’intégration et la sécurité du personnel expatrié</a:t>
                      </a:r>
                    </a:p>
                    <a:p>
                      <a:pPr marL="342900" indent="-342900">
                        <a:buAutoNum type="arabicPeriod"/>
                      </a:pPr>
                      <a:r>
                        <a:rPr lang="fr-FR" baseline="0" dirty="0" smtClean="0"/>
                        <a:t>Gestion et administration des ressources humaines nationales </a:t>
                      </a:r>
                    </a:p>
                    <a:p>
                      <a:pPr marL="342900" indent="-342900">
                        <a:buAutoNum type="arabicPeriod"/>
                      </a:pPr>
                      <a:r>
                        <a:rPr lang="fr-FR" baseline="0" dirty="0" smtClean="0"/>
                        <a:t>Administration et exécution des programmes de traduction</a:t>
                      </a:r>
                      <a:endParaRPr lang="fr-FR" dirty="0"/>
                    </a:p>
                  </a:txBody>
                  <a:tcPr/>
                </a:tc>
              </a:tr>
            </a:tbl>
          </a:graphicData>
        </a:graphic>
      </p:graphicFrame>
    </p:spTree>
    <p:extLst>
      <p:ext uri="{BB962C8B-B14F-4D97-AF65-F5344CB8AC3E}">
        <p14:creationId xmlns:p14="http://schemas.microsoft.com/office/powerpoint/2010/main" val="23967608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40" y="116632"/>
            <a:ext cx="7498080" cy="634082"/>
          </a:xfrm>
        </p:spPr>
        <p:txBody>
          <a:bodyPr>
            <a:normAutofit fontScale="90000"/>
          </a:bodyPr>
          <a:lstStyle/>
          <a:p>
            <a:r>
              <a:rPr lang="fr-FR" dirty="0" smtClean="0"/>
              <a:t>Etat d’avancement des projets </a:t>
            </a: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3663467519"/>
              </p:ext>
            </p:extLst>
          </p:nvPr>
        </p:nvGraphicFramePr>
        <p:xfrm>
          <a:off x="1115618" y="692696"/>
          <a:ext cx="8028382" cy="5873414"/>
        </p:xfrm>
        <a:graphic>
          <a:graphicData uri="http://schemas.openxmlformats.org/drawingml/2006/table">
            <a:tbl>
              <a:tblPr>
                <a:tableStyleId>{284E427A-3D55-4303-BF80-6455036E1DE7}</a:tableStyleId>
              </a:tblPr>
              <a:tblGrid>
                <a:gridCol w="336195"/>
                <a:gridCol w="887939"/>
                <a:gridCol w="1047449"/>
                <a:gridCol w="774155"/>
                <a:gridCol w="1936898"/>
                <a:gridCol w="694847"/>
                <a:gridCol w="694847"/>
                <a:gridCol w="694847"/>
                <a:gridCol w="961205"/>
              </a:tblGrid>
              <a:tr h="711631">
                <a:tc rowSpan="2">
                  <a:txBody>
                    <a:bodyPr/>
                    <a:lstStyle/>
                    <a:p>
                      <a:pPr algn="just" fontAlgn="ctr"/>
                      <a:r>
                        <a:rPr lang="fr-FR" sz="1400" b="1" u="none" strike="noStrike" dirty="0">
                          <a:effectLst/>
                        </a:rPr>
                        <a:t>N°</a:t>
                      </a:r>
                      <a:endParaRPr lang="fr-FR" sz="1400" b="1" i="0" u="none" strike="noStrike" dirty="0">
                        <a:solidFill>
                          <a:srgbClr val="000000"/>
                        </a:solidFill>
                        <a:effectLst/>
                        <a:latin typeface="Calibri"/>
                      </a:endParaRPr>
                    </a:p>
                  </a:txBody>
                  <a:tcPr marL="9525" marR="9525" marT="9525" marB="0" anchor="ctr"/>
                </a:tc>
                <a:tc rowSpan="2">
                  <a:txBody>
                    <a:bodyPr/>
                    <a:lstStyle/>
                    <a:p>
                      <a:pPr algn="ctr" fontAlgn="ctr"/>
                      <a:r>
                        <a:rPr lang="fr-FR" sz="1400" b="1" u="none" strike="noStrike" dirty="0">
                          <a:effectLst/>
                        </a:rPr>
                        <a:t>Projet</a:t>
                      </a:r>
                      <a:endParaRPr lang="fr-FR" sz="1400" b="1" i="0" u="none" strike="noStrike" dirty="0">
                        <a:solidFill>
                          <a:srgbClr val="000000"/>
                        </a:solidFill>
                        <a:effectLst/>
                        <a:latin typeface="Calibri"/>
                      </a:endParaRPr>
                    </a:p>
                  </a:txBody>
                  <a:tcPr marL="9525" marR="9525" marT="9525" marB="0" anchor="ctr"/>
                </a:tc>
                <a:tc rowSpan="2">
                  <a:txBody>
                    <a:bodyPr/>
                    <a:lstStyle/>
                    <a:p>
                      <a:pPr algn="ctr" fontAlgn="ctr"/>
                      <a:r>
                        <a:rPr lang="fr-FR" sz="1400" b="1" u="none" strike="noStrike" dirty="0">
                          <a:effectLst/>
                        </a:rPr>
                        <a:t>Début du projet</a:t>
                      </a:r>
                      <a:endParaRPr lang="fr-FR" sz="1400" b="1" i="0" u="none" strike="noStrike" dirty="0">
                        <a:solidFill>
                          <a:srgbClr val="000000"/>
                        </a:solidFill>
                        <a:effectLst/>
                        <a:latin typeface="Calibri"/>
                      </a:endParaRPr>
                    </a:p>
                  </a:txBody>
                  <a:tcPr marL="9525" marR="9525" marT="9525" marB="0" anchor="ctr"/>
                </a:tc>
                <a:tc rowSpan="2">
                  <a:txBody>
                    <a:bodyPr/>
                    <a:lstStyle/>
                    <a:p>
                      <a:pPr algn="ctr" fontAlgn="ctr"/>
                      <a:r>
                        <a:rPr lang="fr-FR" sz="1400" b="1" u="none" strike="noStrike">
                          <a:effectLst/>
                        </a:rPr>
                        <a:t>Etat</a:t>
                      </a:r>
                      <a:endParaRPr lang="fr-FR" sz="1400" b="1" i="0" u="none" strike="noStrike">
                        <a:solidFill>
                          <a:srgbClr val="000000"/>
                        </a:solidFill>
                        <a:effectLst/>
                        <a:latin typeface="Calibri"/>
                      </a:endParaRPr>
                    </a:p>
                  </a:txBody>
                  <a:tcPr marL="9525" marR="9525" marT="9525" marB="0" anchor="ctr"/>
                </a:tc>
                <a:tc gridSpan="2">
                  <a:txBody>
                    <a:bodyPr/>
                    <a:lstStyle/>
                    <a:p>
                      <a:pPr algn="ctr" fontAlgn="ctr"/>
                      <a:r>
                        <a:rPr lang="fr-FR" sz="1400" b="1" u="none" strike="noStrike" dirty="0">
                          <a:effectLst/>
                        </a:rPr>
                        <a:t>Livres</a:t>
                      </a:r>
                      <a:endParaRPr lang="fr-FR" sz="1400" b="1" i="0" u="none" strike="noStrike" dirty="0">
                        <a:solidFill>
                          <a:srgbClr val="000000"/>
                        </a:solidFill>
                        <a:effectLst/>
                        <a:latin typeface="Calibri"/>
                      </a:endParaRPr>
                    </a:p>
                  </a:txBody>
                  <a:tcPr marL="9525" marR="9525" marT="9525" marB="0" anchor="ctr"/>
                </a:tc>
                <a:tc hMerge="1">
                  <a:txBody>
                    <a:bodyPr/>
                    <a:lstStyle/>
                    <a:p>
                      <a:endParaRPr lang="fr-FR"/>
                    </a:p>
                  </a:txBody>
                  <a:tcPr/>
                </a:tc>
                <a:tc gridSpan="2">
                  <a:txBody>
                    <a:bodyPr/>
                    <a:lstStyle/>
                    <a:p>
                      <a:pPr algn="ctr" fontAlgn="ctr"/>
                      <a:r>
                        <a:rPr lang="fr-FR" sz="1400" b="1" u="none" strike="noStrike">
                          <a:effectLst/>
                        </a:rPr>
                        <a:t>NOUVEAU TESTAMENT</a:t>
                      </a:r>
                      <a:endParaRPr lang="fr-FR" sz="1400" b="1" i="0" u="none" strike="noStrike">
                        <a:solidFill>
                          <a:srgbClr val="000000"/>
                        </a:solidFill>
                        <a:effectLst/>
                        <a:latin typeface="Calibri"/>
                      </a:endParaRPr>
                    </a:p>
                  </a:txBody>
                  <a:tcPr marL="9525" marR="9525" marT="9525" marB="0" anchor="ctr"/>
                </a:tc>
                <a:tc hMerge="1">
                  <a:txBody>
                    <a:bodyPr/>
                    <a:lstStyle/>
                    <a:p>
                      <a:endParaRPr lang="fr-FR"/>
                    </a:p>
                  </a:txBody>
                  <a:tcPr/>
                </a:tc>
                <a:tc rowSpan="2">
                  <a:txBody>
                    <a:bodyPr/>
                    <a:lstStyle/>
                    <a:p>
                      <a:pPr algn="ctr" fontAlgn="ctr"/>
                      <a:r>
                        <a:rPr lang="fr-FR" sz="1400" b="1" u="none" strike="noStrike" dirty="0">
                          <a:effectLst/>
                        </a:rPr>
                        <a:t>Date probable de dédicace NT</a:t>
                      </a:r>
                      <a:endParaRPr lang="fr-FR" sz="1400" b="1" i="0" u="none" strike="noStrike" dirty="0">
                        <a:solidFill>
                          <a:srgbClr val="000000"/>
                        </a:solidFill>
                        <a:effectLst/>
                        <a:latin typeface="Calibri"/>
                      </a:endParaRPr>
                    </a:p>
                  </a:txBody>
                  <a:tcPr marL="9525" marR="9525" marT="9525" marB="0" anchor="ctr"/>
                </a:tc>
              </a:tr>
              <a:tr h="790702">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400" b="1" u="none" strike="noStrike">
                          <a:effectLst/>
                        </a:rPr>
                        <a:t>Publiés</a:t>
                      </a:r>
                      <a:endParaRPr lang="fr-FR" sz="1400" b="1" i="0" u="none" strike="noStrike">
                        <a:solidFill>
                          <a:srgbClr val="000000"/>
                        </a:solidFill>
                        <a:effectLst/>
                        <a:latin typeface="Calibri"/>
                      </a:endParaRPr>
                    </a:p>
                  </a:txBody>
                  <a:tcPr marL="9525" marR="9525" marT="9525" marB="0" anchor="ctr"/>
                </a:tc>
                <a:tc>
                  <a:txBody>
                    <a:bodyPr/>
                    <a:lstStyle/>
                    <a:p>
                      <a:pPr algn="ctr" fontAlgn="ctr"/>
                      <a:r>
                        <a:rPr lang="fr-FR" sz="1400" b="1" u="none" strike="noStrike">
                          <a:effectLst/>
                        </a:rPr>
                        <a:t> En cours </a:t>
                      </a:r>
                      <a:endParaRPr lang="fr-FR" sz="1400" b="1" i="0" u="none" strike="noStrike">
                        <a:solidFill>
                          <a:srgbClr val="000000"/>
                        </a:solidFill>
                        <a:effectLst/>
                        <a:latin typeface="Calibri"/>
                      </a:endParaRPr>
                    </a:p>
                  </a:txBody>
                  <a:tcPr marL="9525" marR="9525" marT="9525" marB="0" anchor="ctr"/>
                </a:tc>
                <a:tc>
                  <a:txBody>
                    <a:bodyPr/>
                    <a:lstStyle/>
                    <a:p>
                      <a:pPr algn="ctr" fontAlgn="ctr"/>
                      <a:r>
                        <a:rPr lang="fr-FR" sz="1400" b="1" u="none" strike="noStrike">
                          <a:effectLst/>
                        </a:rPr>
                        <a:t>% Ebauches</a:t>
                      </a:r>
                      <a:endParaRPr lang="fr-FR" sz="1400" b="1" i="0" u="none" strike="noStrike">
                        <a:solidFill>
                          <a:srgbClr val="000000"/>
                        </a:solidFill>
                        <a:effectLst/>
                        <a:latin typeface="Calibri"/>
                      </a:endParaRPr>
                    </a:p>
                  </a:txBody>
                  <a:tcPr marL="9525" marR="9525" marT="9525" marB="0" anchor="ctr"/>
                </a:tc>
                <a:tc>
                  <a:txBody>
                    <a:bodyPr/>
                    <a:lstStyle/>
                    <a:p>
                      <a:pPr algn="ctr" fontAlgn="ctr"/>
                      <a:r>
                        <a:rPr lang="fr-FR" sz="1400" b="1" u="none" strike="noStrike">
                          <a:effectLst/>
                        </a:rPr>
                        <a:t>% Vérifiées</a:t>
                      </a:r>
                      <a:endParaRPr lang="fr-FR" sz="1400" b="1" i="0" u="none" strike="noStrike">
                        <a:solidFill>
                          <a:srgbClr val="000000"/>
                        </a:solidFill>
                        <a:effectLst/>
                        <a:latin typeface="Calibri"/>
                      </a:endParaRPr>
                    </a:p>
                  </a:txBody>
                  <a:tcPr marL="9525" marR="9525" marT="9525" marB="0" anchor="ctr"/>
                </a:tc>
                <a:tc vMerge="1">
                  <a:txBody>
                    <a:bodyPr/>
                    <a:lstStyle/>
                    <a:p>
                      <a:endParaRPr lang="fr-FR"/>
                    </a:p>
                  </a:txBody>
                  <a:tcPr/>
                </a:tc>
              </a:tr>
              <a:tr h="319444">
                <a:tc>
                  <a:txBody>
                    <a:bodyPr/>
                    <a:lstStyle/>
                    <a:p>
                      <a:pPr algn="just" fontAlgn="ctr"/>
                      <a:r>
                        <a:rPr lang="fr-FR" sz="1400" b="1" u="none" strike="noStrike">
                          <a:effectLst/>
                        </a:rPr>
                        <a:t>1</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Mayogo </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1986</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Actif</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LUK, ACT, 1-2TH, 1-2TI, TIT</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NA</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100%</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100%</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dirty="0">
                          <a:effectLst/>
                        </a:rPr>
                        <a:t>mars-16</a:t>
                      </a:r>
                      <a:endParaRPr lang="fr-FR" sz="1400" b="1" i="0" u="none" strike="noStrike" dirty="0">
                        <a:solidFill>
                          <a:srgbClr val="000000"/>
                        </a:solidFill>
                        <a:effectLst/>
                        <a:latin typeface="Calibri"/>
                      </a:endParaRPr>
                    </a:p>
                  </a:txBody>
                  <a:tcPr marL="9525" marR="9525" marT="9525" marB="0" anchor="ctr"/>
                </a:tc>
              </a:tr>
              <a:tr h="1230332">
                <a:tc>
                  <a:txBody>
                    <a:bodyPr/>
                    <a:lstStyle/>
                    <a:p>
                      <a:pPr algn="just" fontAlgn="ctr"/>
                      <a:r>
                        <a:rPr lang="fr-FR" sz="1400" b="1" u="none" strike="noStrike">
                          <a:effectLst/>
                        </a:rPr>
                        <a:t>2</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Komo</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dirty="0">
                          <a:effectLst/>
                        </a:rPr>
                        <a:t>1986</a:t>
                      </a:r>
                      <a:endParaRPr lang="fr-FR" sz="1400" b="1" i="0" u="none" strike="noStrike" dirty="0">
                        <a:solidFill>
                          <a:srgbClr val="000000"/>
                        </a:solidFill>
                        <a:effectLst/>
                        <a:latin typeface="Calibri"/>
                      </a:endParaRPr>
                    </a:p>
                  </a:txBody>
                  <a:tcPr marL="9525" marR="9525" marT="9525" marB="0" anchor="ctr"/>
                </a:tc>
                <a:tc>
                  <a:txBody>
                    <a:bodyPr/>
                    <a:lstStyle/>
                    <a:p>
                      <a:pPr algn="just" fontAlgn="ctr"/>
                      <a:r>
                        <a:rPr lang="fr-FR" sz="1400" b="1" u="none" strike="noStrike" dirty="0">
                          <a:effectLst/>
                        </a:rPr>
                        <a:t>Actif</a:t>
                      </a:r>
                      <a:endParaRPr lang="fr-FR" sz="1400" b="1" i="0" u="none" strike="noStrike" dirty="0">
                        <a:solidFill>
                          <a:srgbClr val="000000"/>
                        </a:solidFill>
                        <a:effectLst/>
                        <a:latin typeface="Calibri"/>
                      </a:endParaRPr>
                    </a:p>
                  </a:txBody>
                  <a:tcPr marL="9525" marR="9525" marT="9525" marB="0" anchor="ctr"/>
                </a:tc>
                <a:tc>
                  <a:txBody>
                    <a:bodyPr/>
                    <a:lstStyle/>
                    <a:p>
                      <a:pPr algn="just" fontAlgn="ctr"/>
                      <a:r>
                        <a:rPr lang="en-US" sz="1400" b="1" u="none" strike="noStrike">
                          <a:effectLst/>
                        </a:rPr>
                        <a:t>MAT, 1-2CO, GAL, EPH, PHI, COL, 1TH, TIT, PHM</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MK, LUK, JHN, ROM, HEB</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86%</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62%</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dirty="0">
                          <a:effectLst/>
                        </a:rPr>
                        <a:t>2019</a:t>
                      </a:r>
                      <a:endParaRPr lang="fr-FR" sz="1400" b="1" i="0" u="none" strike="noStrike" dirty="0">
                        <a:solidFill>
                          <a:srgbClr val="000000"/>
                        </a:solidFill>
                        <a:effectLst/>
                        <a:latin typeface="Calibri"/>
                      </a:endParaRPr>
                    </a:p>
                  </a:txBody>
                  <a:tcPr marL="9525" marR="9525" marT="9525" marB="0" anchor="ctr"/>
                </a:tc>
              </a:tr>
              <a:tr h="623073">
                <a:tc>
                  <a:txBody>
                    <a:bodyPr/>
                    <a:lstStyle/>
                    <a:p>
                      <a:pPr algn="just" fontAlgn="ctr"/>
                      <a:r>
                        <a:rPr lang="fr-FR" sz="1400" b="1" u="none" strike="noStrike">
                          <a:effectLst/>
                        </a:rPr>
                        <a:t>3</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Budu-N</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dirty="0">
                          <a:effectLst/>
                        </a:rPr>
                        <a:t>1987</a:t>
                      </a:r>
                      <a:endParaRPr lang="fr-FR" sz="1400" b="1" i="0" u="none" strike="noStrike" dirty="0">
                        <a:solidFill>
                          <a:srgbClr val="000000"/>
                        </a:solidFill>
                        <a:effectLst/>
                        <a:latin typeface="Calibri"/>
                      </a:endParaRPr>
                    </a:p>
                  </a:txBody>
                  <a:tcPr marL="9525" marR="9525" marT="9525" marB="0" anchor="ctr"/>
                </a:tc>
                <a:tc>
                  <a:txBody>
                    <a:bodyPr/>
                    <a:lstStyle/>
                    <a:p>
                      <a:pPr algn="just" fontAlgn="ctr"/>
                      <a:r>
                        <a:rPr lang="fr-FR" sz="1400" b="1" u="none" strike="noStrike">
                          <a:effectLst/>
                        </a:rPr>
                        <a:t>Actif</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LUK, GEN</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JHN, EPH, 1PE, 2PE</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69%</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66%</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dirty="0">
                          <a:effectLst/>
                        </a:rPr>
                        <a:t>2020</a:t>
                      </a:r>
                      <a:endParaRPr lang="fr-FR" sz="1400" b="1" i="0" u="none" strike="noStrike" dirty="0">
                        <a:solidFill>
                          <a:srgbClr val="000000"/>
                        </a:solidFill>
                        <a:effectLst/>
                        <a:latin typeface="Calibri"/>
                      </a:endParaRPr>
                    </a:p>
                  </a:txBody>
                  <a:tcPr marL="9525" marR="9525" marT="9525" marB="0" anchor="ctr"/>
                </a:tc>
              </a:tr>
              <a:tr h="623073">
                <a:tc>
                  <a:txBody>
                    <a:bodyPr/>
                    <a:lstStyle/>
                    <a:p>
                      <a:pPr algn="just" fontAlgn="ctr"/>
                      <a:r>
                        <a:rPr lang="fr-FR" sz="1400" b="1" u="none" strike="noStrike">
                          <a:effectLst/>
                        </a:rPr>
                        <a:t>4</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Budu-K</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1987</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Actif</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LUK, 1-2TH, 1-2TI, TIT</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MAT, JHN, GAL</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62%</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45%</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dirty="0">
                          <a:effectLst/>
                        </a:rPr>
                        <a:t>2020</a:t>
                      </a:r>
                      <a:endParaRPr lang="fr-FR" sz="1400" b="1" i="0" u="none" strike="noStrike" dirty="0">
                        <a:solidFill>
                          <a:srgbClr val="000000"/>
                        </a:solidFill>
                        <a:effectLst/>
                        <a:latin typeface="Calibri"/>
                      </a:endParaRPr>
                    </a:p>
                  </a:txBody>
                  <a:tcPr marL="9525" marR="9525" marT="9525" marB="0" anchor="ctr"/>
                </a:tc>
              </a:tr>
              <a:tr h="319444">
                <a:tc>
                  <a:txBody>
                    <a:bodyPr/>
                    <a:lstStyle/>
                    <a:p>
                      <a:pPr algn="just" fontAlgn="ctr"/>
                      <a:r>
                        <a:rPr lang="fr-FR" sz="1400" b="1" u="none" strike="noStrike">
                          <a:effectLst/>
                        </a:rPr>
                        <a:t>5</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Lika</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1995</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Actif</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LUK</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EPISTLES</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73%</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68%</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dirty="0">
                          <a:effectLst/>
                        </a:rPr>
                        <a:t>2019</a:t>
                      </a:r>
                      <a:endParaRPr lang="fr-FR" sz="1400" b="1" i="0" u="none" strike="noStrike" dirty="0">
                        <a:solidFill>
                          <a:srgbClr val="000000"/>
                        </a:solidFill>
                        <a:effectLst/>
                        <a:latin typeface="Calibri"/>
                      </a:endParaRPr>
                    </a:p>
                  </a:txBody>
                  <a:tcPr marL="9525" marR="9525" marT="9525" marB="0" anchor="ctr"/>
                </a:tc>
              </a:tr>
              <a:tr h="319444">
                <a:tc>
                  <a:txBody>
                    <a:bodyPr/>
                    <a:lstStyle/>
                    <a:p>
                      <a:pPr algn="just" fontAlgn="ctr"/>
                      <a:r>
                        <a:rPr lang="fr-FR" sz="1400" b="1" u="none" strike="noStrike">
                          <a:effectLst/>
                        </a:rPr>
                        <a:t>6</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Logo</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1992</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Actif</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LUK, ACT, 1-2TH, 1-2TI, TIT</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NA</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100%</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100%</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dirty="0">
                          <a:effectLst/>
                        </a:rPr>
                        <a:t>mars-16</a:t>
                      </a:r>
                      <a:endParaRPr lang="fr-FR" sz="1400" b="1" i="0" u="none" strike="noStrike" dirty="0">
                        <a:solidFill>
                          <a:srgbClr val="000000"/>
                        </a:solidFill>
                        <a:effectLst/>
                        <a:latin typeface="Calibri"/>
                      </a:endParaRPr>
                    </a:p>
                  </a:txBody>
                  <a:tcPr marL="9525" marR="9525" marT="9525" marB="0" anchor="ctr"/>
                </a:tc>
              </a:tr>
              <a:tr h="319444">
                <a:tc>
                  <a:txBody>
                    <a:bodyPr/>
                    <a:lstStyle/>
                    <a:p>
                      <a:pPr algn="just" fontAlgn="ctr"/>
                      <a:r>
                        <a:rPr lang="fr-FR" sz="1400" b="1" u="none" strike="noStrike">
                          <a:effectLst/>
                        </a:rPr>
                        <a:t>7</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Mangbetu</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1980</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Actif</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en-US" sz="1400" b="1" u="none" strike="noStrike">
                          <a:effectLst/>
                        </a:rPr>
                        <a:t>LUK</a:t>
                      </a:r>
                      <a:endParaRPr lang="fr-FR" sz="1400" b="1" i="0" u="none" strike="noStrike">
                        <a:solidFill>
                          <a:srgbClr val="000000"/>
                        </a:solidFill>
                        <a:effectLst/>
                        <a:latin typeface="Calibri"/>
                      </a:endParaRPr>
                    </a:p>
                  </a:txBody>
                  <a:tcPr marL="9525" marR="9525" marT="9525" marB="0" anchor="ctr"/>
                </a:tc>
                <a:tc>
                  <a:txBody>
                    <a:bodyPr/>
                    <a:lstStyle/>
                    <a:p>
                      <a:pPr algn="ctr" fontAlgn="ctr"/>
                      <a:r>
                        <a:rPr lang="fr-FR" sz="1400" b="1" u="none" strike="noStrike">
                          <a:effectLst/>
                        </a:rPr>
                        <a:t>-</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14%</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a:effectLst/>
                        </a:rPr>
                        <a:t>14%</a:t>
                      </a:r>
                      <a:endParaRPr lang="fr-FR" sz="1400" b="1" i="0" u="none" strike="noStrike">
                        <a:solidFill>
                          <a:srgbClr val="000000"/>
                        </a:solidFill>
                        <a:effectLst/>
                        <a:latin typeface="Calibri"/>
                      </a:endParaRPr>
                    </a:p>
                  </a:txBody>
                  <a:tcPr marL="9525" marR="9525" marT="9525" marB="0" anchor="ctr"/>
                </a:tc>
                <a:tc>
                  <a:txBody>
                    <a:bodyPr/>
                    <a:lstStyle/>
                    <a:p>
                      <a:pPr algn="just" fontAlgn="ctr"/>
                      <a:r>
                        <a:rPr lang="fr-FR" sz="1400" b="1" u="none" strike="noStrike" dirty="0">
                          <a:effectLst/>
                        </a:rPr>
                        <a:t>2025</a:t>
                      </a:r>
                      <a:endParaRPr lang="fr-FR" sz="1400" b="1" i="0" u="none" strike="noStrike" dirty="0">
                        <a:solidFill>
                          <a:srgbClr val="000000"/>
                        </a:solidFill>
                        <a:effectLst/>
                        <a:latin typeface="Calibri"/>
                      </a:endParaRPr>
                    </a:p>
                  </a:txBody>
                  <a:tcPr marL="9525" marR="9525" marT="9525" marB="0" anchor="ctr"/>
                </a:tc>
              </a:tr>
            </a:tbl>
          </a:graphicData>
        </a:graphic>
      </p:graphicFrame>
    </p:spTree>
    <p:extLst>
      <p:ext uri="{BB962C8B-B14F-4D97-AF65-F5344CB8AC3E}">
        <p14:creationId xmlns:p14="http://schemas.microsoft.com/office/powerpoint/2010/main" val="16293660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188640"/>
            <a:ext cx="7498080" cy="936104"/>
          </a:xfrm>
        </p:spPr>
        <p:txBody>
          <a:bodyPr/>
          <a:lstStyle/>
          <a:p>
            <a:r>
              <a:rPr lang="fr-FR" dirty="0" smtClean="0"/>
              <a:t>Plan de l’exposé (suite)</a:t>
            </a:r>
            <a:endParaRPr lang="fr-FR" dirty="0"/>
          </a:p>
        </p:txBody>
      </p:sp>
      <p:sp>
        <p:nvSpPr>
          <p:cNvPr id="6" name="Espace réservé du contenu 2"/>
          <p:cNvSpPr>
            <a:spLocks noGrp="1"/>
          </p:cNvSpPr>
          <p:nvPr>
            <p:ph idx="1"/>
          </p:nvPr>
        </p:nvSpPr>
        <p:spPr>
          <a:xfrm>
            <a:off x="1403648" y="1124744"/>
            <a:ext cx="7498080" cy="5400600"/>
          </a:xfrm>
        </p:spPr>
        <p:txBody>
          <a:bodyPr>
            <a:normAutofit fontScale="25000" lnSpcReduction="20000"/>
          </a:bodyPr>
          <a:lstStyle/>
          <a:p>
            <a:pPr marL="457200" indent="-457200" algn="just">
              <a:buFont typeface="Wingdings" panose="05000000000000000000" pitchFamily="2" charset="2"/>
              <a:buChar char="q"/>
            </a:pPr>
            <a:r>
              <a:rPr lang="fr-FR" sz="11200" b="1" dirty="0" smtClean="0"/>
              <a:t>IV. </a:t>
            </a:r>
            <a:r>
              <a:rPr lang="fr-FR" sz="11200" b="1" dirty="0">
                <a:solidFill>
                  <a:srgbClr val="00B050"/>
                </a:solidFill>
              </a:rPr>
              <a:t>Projet de création du CITBA/Région </a:t>
            </a:r>
            <a:r>
              <a:rPr lang="fr-FR" sz="11200" b="1" dirty="0" smtClean="0">
                <a:solidFill>
                  <a:srgbClr val="00B050"/>
                </a:solidFill>
              </a:rPr>
              <a:t>d’Isiro</a:t>
            </a:r>
          </a:p>
          <a:p>
            <a:pPr marL="0" indent="0" algn="just">
              <a:buNone/>
            </a:pPr>
            <a:endParaRPr lang="fr-FR" sz="11200" b="1" dirty="0" smtClean="0"/>
          </a:p>
          <a:p>
            <a:pPr marL="457200" indent="-457200" algn="just">
              <a:buFont typeface="Wingdings" panose="05000000000000000000" pitchFamily="2" charset="2"/>
              <a:buChar char="q"/>
            </a:pPr>
            <a:r>
              <a:rPr lang="fr-FR" sz="11200" b="1" dirty="0" smtClean="0"/>
              <a:t>V. </a:t>
            </a:r>
            <a:r>
              <a:rPr lang="fr-FR" sz="11200" b="1" dirty="0" smtClean="0">
                <a:solidFill>
                  <a:srgbClr val="00B050"/>
                </a:solidFill>
              </a:rPr>
              <a:t>Présentation du CITBA </a:t>
            </a:r>
          </a:p>
          <a:p>
            <a:pPr marL="514350" indent="-514350" algn="just">
              <a:buFont typeface="+mj-lt"/>
              <a:buAutoNum type="arabicPeriod"/>
            </a:pPr>
            <a:r>
              <a:rPr lang="fr-FR" sz="11200" dirty="0"/>
              <a:t>Vision, </a:t>
            </a:r>
            <a:r>
              <a:rPr lang="fr-FR" sz="11200" dirty="0" smtClean="0"/>
              <a:t>mission, objectifs et </a:t>
            </a:r>
            <a:r>
              <a:rPr lang="fr-FR" sz="11200" dirty="0"/>
              <a:t>valeurs du CITBA</a:t>
            </a:r>
          </a:p>
          <a:p>
            <a:pPr marL="514350" indent="-514350" algn="just">
              <a:buFont typeface="+mj-lt"/>
              <a:buAutoNum type="arabicPeriod"/>
            </a:pPr>
            <a:r>
              <a:rPr lang="fr-FR" sz="11200" dirty="0" smtClean="0"/>
              <a:t>Entités constitutives du Centre </a:t>
            </a:r>
          </a:p>
          <a:p>
            <a:pPr marL="514350" indent="-514350" algn="just">
              <a:buFont typeface="+mj-lt"/>
              <a:buAutoNum type="arabicPeriod"/>
            </a:pPr>
            <a:r>
              <a:rPr lang="fr-FR" sz="11200" dirty="0" smtClean="0"/>
              <a:t>Organes de fonctionnement (Organigramme) </a:t>
            </a:r>
          </a:p>
          <a:p>
            <a:pPr marL="514350" indent="-514350" algn="just">
              <a:buFont typeface="+mj-lt"/>
              <a:buAutoNum type="arabicPeriod"/>
            </a:pPr>
            <a:r>
              <a:rPr lang="fr-FR" sz="11200" dirty="0" smtClean="0"/>
              <a:t>Personnel de l’Exécutif du CITBA</a:t>
            </a:r>
          </a:p>
          <a:p>
            <a:pPr marL="514350" indent="-514350" algn="just">
              <a:buFont typeface="+mj-lt"/>
              <a:buAutoNum type="arabicPeriod"/>
            </a:pPr>
            <a:r>
              <a:rPr lang="fr-FR" sz="11200" dirty="0" smtClean="0"/>
              <a:t>Partenaires du CITBA</a:t>
            </a:r>
          </a:p>
          <a:p>
            <a:pPr marL="0" indent="0" algn="just">
              <a:buNone/>
            </a:pPr>
            <a:endParaRPr lang="fr-FR" sz="11200" dirty="0" smtClean="0"/>
          </a:p>
          <a:p>
            <a:pPr marL="514350" indent="-514350" algn="just">
              <a:buFont typeface="+mj-lt"/>
              <a:buAutoNum type="arabicPeriod"/>
            </a:pPr>
            <a:endParaRPr lang="fr-FR" sz="2800" dirty="0" smtClean="0"/>
          </a:p>
          <a:p>
            <a:pPr marL="514350" indent="-514350" algn="just">
              <a:buFont typeface="+mj-lt"/>
              <a:buAutoNum type="arabicPeriod"/>
            </a:pPr>
            <a:endParaRPr lang="fr-FR" sz="2800" dirty="0" smtClean="0"/>
          </a:p>
          <a:p>
            <a:pPr marL="0" indent="0" algn="just">
              <a:buNone/>
            </a:pPr>
            <a:endParaRPr lang="fr-FR" sz="2800" dirty="0" smtClean="0"/>
          </a:p>
          <a:p>
            <a:pPr marL="0" indent="0" algn="just">
              <a:buNone/>
            </a:pPr>
            <a:r>
              <a:rPr lang="fr-FR" sz="2800" dirty="0"/>
              <a:t> </a:t>
            </a:r>
            <a:r>
              <a:rPr lang="fr-FR" sz="2800" dirty="0" smtClean="0"/>
              <a:t>          </a:t>
            </a:r>
          </a:p>
          <a:p>
            <a:pPr marL="0" indent="0" algn="just">
              <a:buNone/>
            </a:pPr>
            <a:endParaRPr lang="fr-FR" sz="2800" b="1" dirty="0" smtClean="0">
              <a:solidFill>
                <a:srgbClr val="00B050"/>
              </a:solidFill>
            </a:endParaRPr>
          </a:p>
          <a:p>
            <a:pPr marL="0" indent="0" algn="just">
              <a:buNone/>
            </a:pPr>
            <a:r>
              <a:rPr lang="fr-FR" sz="2800" b="1" dirty="0">
                <a:solidFill>
                  <a:srgbClr val="00B050"/>
                </a:solidFill>
              </a:rPr>
              <a:t> </a:t>
            </a:r>
            <a:r>
              <a:rPr lang="fr-FR" sz="2800" b="1" dirty="0" smtClean="0">
                <a:solidFill>
                  <a:srgbClr val="00B050"/>
                </a:solidFill>
              </a:rPr>
              <a:t>       </a:t>
            </a:r>
          </a:p>
          <a:p>
            <a:pPr marL="0" indent="0" algn="just">
              <a:buNone/>
            </a:pPr>
            <a:endParaRPr lang="fr-FR" sz="2800" b="1" dirty="0" smtClean="0">
              <a:solidFill>
                <a:srgbClr val="00B050"/>
              </a:solidFill>
            </a:endParaRPr>
          </a:p>
          <a:p>
            <a:pPr marL="457200" indent="-457200" algn="just">
              <a:buFont typeface="Wingdings" panose="05000000000000000000" pitchFamily="2" charset="2"/>
              <a:buChar char="q"/>
            </a:pPr>
            <a:endParaRPr lang="fr-FR" sz="2800" b="1" dirty="0" smtClean="0">
              <a:solidFill>
                <a:srgbClr val="00B050"/>
              </a:solidFill>
            </a:endParaRPr>
          </a:p>
          <a:p>
            <a:endParaRPr lang="fr-FR" dirty="0"/>
          </a:p>
        </p:txBody>
      </p:sp>
    </p:spTree>
    <p:extLst>
      <p:ext uri="{BB962C8B-B14F-4D97-AF65-F5344CB8AC3E}">
        <p14:creationId xmlns:p14="http://schemas.microsoft.com/office/powerpoint/2010/main" val="38095523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78098"/>
          </a:xfrm>
        </p:spPr>
        <p:txBody>
          <a:bodyPr>
            <a:normAutofit fontScale="90000"/>
          </a:bodyPr>
          <a:lstStyle/>
          <a:p>
            <a:pPr lvl="0" algn="ctr"/>
            <a:r>
              <a:rPr lang="fr-FR" b="1" dirty="0" smtClean="0">
                <a:solidFill>
                  <a:srgbClr val="00B050"/>
                </a:solidFill>
                <a:effectLst/>
              </a:rPr>
              <a:t/>
            </a:r>
            <a:br>
              <a:rPr lang="fr-FR" b="1" dirty="0" smtClean="0">
                <a:solidFill>
                  <a:srgbClr val="00B050"/>
                </a:solidFill>
                <a:effectLst/>
              </a:rPr>
            </a:br>
            <a:r>
              <a:rPr lang="fr-FR" sz="3600" b="1" dirty="0" smtClean="0">
                <a:solidFill>
                  <a:srgbClr val="00B050"/>
                </a:solidFill>
                <a:effectLst/>
              </a:rPr>
              <a:t>Quelques défis</a:t>
            </a:r>
            <a:r>
              <a:rPr lang="fr-FR" sz="4900" b="1" dirty="0">
                <a:solidFill>
                  <a:srgbClr val="00B050"/>
                </a:solidFill>
                <a:effectLst/>
              </a:rPr>
              <a:t/>
            </a:r>
            <a:br>
              <a:rPr lang="fr-FR" sz="4900" b="1" dirty="0">
                <a:solidFill>
                  <a:srgbClr val="00B050"/>
                </a:solidFill>
                <a:effectLst/>
              </a:rPr>
            </a:br>
            <a:endParaRPr lang="fr-FR" sz="4900" b="1" dirty="0">
              <a:solidFill>
                <a:srgbClr val="00B050"/>
              </a:solidFill>
            </a:endParaRPr>
          </a:p>
        </p:txBody>
      </p:sp>
      <p:sp>
        <p:nvSpPr>
          <p:cNvPr id="3" name="Espace réservé du contenu 2"/>
          <p:cNvSpPr>
            <a:spLocks noGrp="1"/>
          </p:cNvSpPr>
          <p:nvPr>
            <p:ph idx="1"/>
          </p:nvPr>
        </p:nvSpPr>
        <p:spPr>
          <a:xfrm>
            <a:off x="1435608" y="836712"/>
            <a:ext cx="7498080" cy="5411688"/>
          </a:xfrm>
        </p:spPr>
        <p:txBody>
          <a:bodyPr>
            <a:normAutofit fontScale="70000" lnSpcReduction="20000"/>
          </a:bodyPr>
          <a:lstStyle/>
          <a:p>
            <a:pPr lvl="0" algn="just"/>
            <a:r>
              <a:rPr lang="fr-FR" dirty="0">
                <a:latin typeface="Cambria" panose="02040503050406030204" pitchFamily="18" charset="0"/>
              </a:rPr>
              <a:t>La chute considérable des fonds en provenance de l’occident et du personnel expatrié</a:t>
            </a:r>
          </a:p>
          <a:p>
            <a:pPr lvl="0" algn="just"/>
            <a:r>
              <a:rPr lang="fr-FR" dirty="0">
                <a:latin typeface="Cambria" panose="02040503050406030204" pitchFamily="18" charset="0"/>
              </a:rPr>
              <a:t>L’appropriation totale de l’œuvre par les églises et les communautés linguistiques </a:t>
            </a:r>
          </a:p>
          <a:p>
            <a:pPr lvl="0" algn="just"/>
            <a:r>
              <a:rPr lang="fr-FR" dirty="0">
                <a:latin typeface="Cambria" panose="02040503050406030204" pitchFamily="18" charset="0"/>
              </a:rPr>
              <a:t>L’élargissement du cadre de partenariat</a:t>
            </a:r>
          </a:p>
          <a:p>
            <a:pPr lvl="0" algn="just"/>
            <a:r>
              <a:rPr lang="fr-FR" dirty="0">
                <a:latin typeface="Cambria" panose="02040503050406030204" pitchFamily="18" charset="0"/>
              </a:rPr>
              <a:t>L’intégration des Ecritures déjà disponibles en langues du cœur dans la vie quotidienne de l’individu et de l’église</a:t>
            </a:r>
          </a:p>
          <a:p>
            <a:pPr lvl="0" algn="just"/>
            <a:r>
              <a:rPr lang="fr-FR" dirty="0">
                <a:latin typeface="Cambria" panose="02040503050406030204" pitchFamily="18" charset="0"/>
              </a:rPr>
              <a:t>L’absence des stratégies novatrices ou activités génératrices des revenus</a:t>
            </a:r>
          </a:p>
          <a:p>
            <a:pPr lvl="0" algn="just"/>
            <a:r>
              <a:rPr lang="fr-FR" dirty="0">
                <a:latin typeface="Cambria" panose="02040503050406030204" pitchFamily="18" charset="0"/>
              </a:rPr>
              <a:t>Le délabrement et la vétusté des infrastructures routières qui rendent l’accessibilité difficiles aux villages</a:t>
            </a:r>
          </a:p>
          <a:p>
            <a:pPr lvl="0" algn="just"/>
            <a:r>
              <a:rPr lang="fr-FR" dirty="0">
                <a:latin typeface="Cambria" panose="02040503050406030204" pitchFamily="18" charset="0"/>
              </a:rPr>
              <a:t>Le manque d’un dispositif  de production de la littérature (petite imprimerie) </a:t>
            </a:r>
          </a:p>
          <a:p>
            <a:pPr lvl="0" algn="just"/>
            <a:r>
              <a:rPr lang="fr-FR" dirty="0">
                <a:latin typeface="Cambria" panose="02040503050406030204" pitchFamily="18" charset="0"/>
              </a:rPr>
              <a:t>La prise en charge matérielle et financière du personnel traducteur</a:t>
            </a:r>
          </a:p>
          <a:p>
            <a:pPr lvl="0" algn="just"/>
            <a:r>
              <a:rPr lang="fr-FR" dirty="0">
                <a:latin typeface="Cambria" panose="02040503050406030204" pitchFamily="18" charset="0"/>
              </a:rPr>
              <a:t>L’attitude négative de certains intellectuels locuteurs des langues</a:t>
            </a:r>
          </a:p>
          <a:p>
            <a:endParaRPr lang="fr-FR" dirty="0"/>
          </a:p>
        </p:txBody>
      </p:sp>
    </p:spTree>
    <p:extLst>
      <p:ext uri="{BB962C8B-B14F-4D97-AF65-F5344CB8AC3E}">
        <p14:creationId xmlns:p14="http://schemas.microsoft.com/office/powerpoint/2010/main" val="23694958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78098"/>
          </a:xfrm>
        </p:spPr>
        <p:txBody>
          <a:bodyPr>
            <a:normAutofit/>
          </a:bodyPr>
          <a:lstStyle/>
          <a:p>
            <a:pPr lvl="0" algn="ctr"/>
            <a:r>
              <a:rPr lang="fr-FR" b="1" dirty="0">
                <a:solidFill>
                  <a:srgbClr val="00B050"/>
                </a:solidFill>
                <a:effectLst/>
              </a:rPr>
              <a:t>Perspectives d’avenir</a:t>
            </a:r>
            <a:endParaRPr lang="fr-FR" dirty="0"/>
          </a:p>
        </p:txBody>
      </p:sp>
      <p:sp>
        <p:nvSpPr>
          <p:cNvPr id="3" name="Espace réservé du contenu 2"/>
          <p:cNvSpPr>
            <a:spLocks noGrp="1"/>
          </p:cNvSpPr>
          <p:nvPr>
            <p:ph idx="1"/>
          </p:nvPr>
        </p:nvSpPr>
        <p:spPr>
          <a:xfrm>
            <a:off x="1435608" y="980728"/>
            <a:ext cx="7498080" cy="5616624"/>
          </a:xfrm>
        </p:spPr>
        <p:txBody>
          <a:bodyPr>
            <a:normAutofit/>
          </a:bodyPr>
          <a:lstStyle/>
          <a:p>
            <a:pPr algn="just"/>
            <a:r>
              <a:rPr lang="fr-FR" dirty="0" smtClean="0"/>
              <a:t>Assurer la publication et l’utilisation des NT en </a:t>
            </a:r>
            <a:r>
              <a:rPr lang="fr-FR" dirty="0" err="1" smtClean="0"/>
              <a:t>Mayogo</a:t>
            </a:r>
            <a:r>
              <a:rPr lang="fr-FR" dirty="0" smtClean="0"/>
              <a:t> et </a:t>
            </a:r>
            <a:r>
              <a:rPr lang="fr-FR" dirty="0" err="1" smtClean="0"/>
              <a:t>Logoti</a:t>
            </a:r>
            <a:endParaRPr lang="fr-FR" dirty="0" smtClean="0"/>
          </a:p>
          <a:p>
            <a:pPr algn="just"/>
            <a:r>
              <a:rPr lang="fr-FR" dirty="0" smtClean="0"/>
              <a:t>Accélérer la vitesse de manière à rapprocher les autres projets de la ligne d’arrivée </a:t>
            </a:r>
          </a:p>
          <a:p>
            <a:pPr algn="just"/>
            <a:r>
              <a:rPr lang="fr-FR" dirty="0" smtClean="0"/>
              <a:t>Démarrer les autres projets sur un nouveau modèle de travail (approche orale </a:t>
            </a:r>
            <a:r>
              <a:rPr lang="fr-FR" b="1" dirty="0" smtClean="0"/>
              <a:t>AVEC </a:t>
            </a:r>
            <a:r>
              <a:rPr lang="fr-FR" dirty="0" smtClean="0"/>
              <a:t>quelques communautés linguistiques notamment: le </a:t>
            </a:r>
            <a:r>
              <a:rPr lang="fr-FR" dirty="0" err="1"/>
              <a:t>P</a:t>
            </a:r>
            <a:r>
              <a:rPr lang="fr-FR" dirty="0" err="1" smtClean="0"/>
              <a:t>azandé</a:t>
            </a:r>
            <a:r>
              <a:rPr lang="fr-FR" dirty="0" smtClean="0"/>
              <a:t>, le </a:t>
            </a:r>
            <a:r>
              <a:rPr lang="fr-FR" dirty="0"/>
              <a:t>B</a:t>
            </a:r>
            <a:r>
              <a:rPr lang="fr-FR" dirty="0" smtClean="0"/>
              <a:t>oa, le </a:t>
            </a:r>
            <a:r>
              <a:rPr lang="fr-FR" dirty="0" err="1" smtClean="0"/>
              <a:t>Manvu</a:t>
            </a:r>
            <a:r>
              <a:rPr lang="fr-FR" dirty="0" smtClean="0"/>
              <a:t> et le </a:t>
            </a:r>
            <a:r>
              <a:rPr lang="fr-FR" dirty="0" err="1" smtClean="0"/>
              <a:t>barambo</a:t>
            </a:r>
            <a:endParaRPr lang="fr-FR" dirty="0"/>
          </a:p>
        </p:txBody>
      </p:sp>
    </p:spTree>
    <p:extLst>
      <p:ext uri="{BB962C8B-B14F-4D97-AF65-F5344CB8AC3E}">
        <p14:creationId xmlns:p14="http://schemas.microsoft.com/office/powerpoint/2010/main" val="11547131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B050"/>
                </a:solidFill>
                <a:effectLst/>
              </a:rPr>
              <a:t>Perspectives </a:t>
            </a:r>
            <a:r>
              <a:rPr lang="fr-FR" b="1" dirty="0" smtClean="0">
                <a:solidFill>
                  <a:srgbClr val="00B050"/>
                </a:solidFill>
                <a:effectLst/>
              </a:rPr>
              <a:t>d’avenir (suite)</a:t>
            </a:r>
            <a:endParaRPr lang="fr-FR" dirty="0"/>
          </a:p>
        </p:txBody>
      </p:sp>
      <p:sp>
        <p:nvSpPr>
          <p:cNvPr id="3" name="Espace réservé du contenu 2"/>
          <p:cNvSpPr>
            <a:spLocks noGrp="1"/>
          </p:cNvSpPr>
          <p:nvPr>
            <p:ph idx="1"/>
          </p:nvPr>
        </p:nvSpPr>
        <p:spPr/>
        <p:txBody>
          <a:bodyPr>
            <a:normAutofit/>
          </a:bodyPr>
          <a:lstStyle/>
          <a:p>
            <a:r>
              <a:rPr lang="fr-FR" dirty="0" smtClean="0"/>
              <a:t>Stimuler le sentiment d’appropriation auprès des locuteurs</a:t>
            </a:r>
          </a:p>
          <a:p>
            <a:r>
              <a:rPr lang="fr-FR" dirty="0" smtClean="0"/>
              <a:t>Stimuler l’optimisation et la capitalisation des ressources locales disponibles</a:t>
            </a:r>
          </a:p>
          <a:p>
            <a:r>
              <a:rPr lang="fr-FR" dirty="0" smtClean="0"/>
              <a:t>Augmenter la production et la diffusion des matériaux (cantiques, dictionnaires, portions traduites etc.) sous formes écrites, orales et audio) </a:t>
            </a:r>
          </a:p>
          <a:p>
            <a:r>
              <a:rPr lang="fr-FR" b="1" dirty="0" smtClean="0"/>
              <a:t>D’où,</a:t>
            </a:r>
            <a:endParaRPr lang="fr-FR" b="1" dirty="0"/>
          </a:p>
        </p:txBody>
      </p:sp>
    </p:spTree>
    <p:extLst>
      <p:ext uri="{BB962C8B-B14F-4D97-AF65-F5344CB8AC3E}">
        <p14:creationId xmlns:p14="http://schemas.microsoft.com/office/powerpoint/2010/main" val="28170830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78098"/>
          </a:xfrm>
        </p:spPr>
        <p:txBody>
          <a:bodyPr>
            <a:normAutofit fontScale="90000"/>
          </a:bodyPr>
          <a:lstStyle/>
          <a:p>
            <a:pPr algn="ctr"/>
            <a:r>
              <a:rPr lang="fr-FR" sz="3200" b="1" dirty="0">
                <a:effectLst/>
              </a:rPr>
              <a:t/>
            </a:r>
            <a:br>
              <a:rPr lang="fr-FR" sz="3200" b="1" dirty="0">
                <a:effectLst/>
              </a:rPr>
            </a:br>
            <a:r>
              <a:rPr lang="fr-FR" sz="3200" b="1" dirty="0" smtClean="0">
                <a:effectLst/>
              </a:rPr>
              <a:t/>
            </a:r>
            <a:br>
              <a:rPr lang="fr-FR" sz="3200" b="1" dirty="0" smtClean="0">
                <a:effectLst/>
              </a:rPr>
            </a:br>
            <a:r>
              <a:rPr lang="fr-FR" sz="3200" b="1" dirty="0" smtClean="0">
                <a:effectLst/>
              </a:rPr>
              <a:t>L’antenne </a:t>
            </a:r>
            <a:r>
              <a:rPr lang="fr-FR" sz="3200" b="1" dirty="0">
                <a:effectLst/>
              </a:rPr>
              <a:t>du CITBA</a:t>
            </a:r>
            <a:r>
              <a:rPr lang="fr-FR" sz="3200" dirty="0">
                <a:effectLst/>
              </a:rPr>
              <a:t/>
            </a:r>
            <a:br>
              <a:rPr lang="fr-FR" sz="3200" dirty="0">
                <a:effectLst/>
              </a:rPr>
            </a:br>
            <a:r>
              <a:rPr lang="fr-FR" sz="3600" b="1" dirty="0" smtClean="0">
                <a:solidFill>
                  <a:schemeClr val="accent2"/>
                </a:solidFill>
              </a:rPr>
              <a:t> </a:t>
            </a:r>
            <a:r>
              <a:rPr lang="en-US" dirty="0"/>
              <a:t/>
            </a:r>
            <a:br>
              <a:rPr lang="en-US" dirty="0"/>
            </a:br>
            <a:endParaRPr lang="fr-FR" dirty="0"/>
          </a:p>
        </p:txBody>
      </p:sp>
      <p:sp>
        <p:nvSpPr>
          <p:cNvPr id="3" name="Espace réservé du contenu 2"/>
          <p:cNvSpPr>
            <a:spLocks noGrp="1"/>
          </p:cNvSpPr>
          <p:nvPr>
            <p:ph idx="1"/>
          </p:nvPr>
        </p:nvSpPr>
        <p:spPr>
          <a:xfrm>
            <a:off x="1115616" y="1214422"/>
            <a:ext cx="7571184" cy="4911741"/>
          </a:xfrm>
        </p:spPr>
        <p:txBody>
          <a:bodyPr>
            <a:normAutofit fontScale="70000" lnSpcReduction="20000"/>
          </a:bodyPr>
          <a:lstStyle/>
          <a:p>
            <a:pPr>
              <a:buNone/>
            </a:pPr>
            <a:r>
              <a:rPr lang="fr-FR" b="1" dirty="0" smtClean="0"/>
              <a:t>Objectifs</a:t>
            </a:r>
          </a:p>
          <a:p>
            <a:pPr lvl="0" algn="just"/>
            <a:r>
              <a:rPr lang="fr-FR" sz="3400" dirty="0"/>
              <a:t>Servir de couverture ou de vitrine sur le plan de marketing et de diffusion des produits CITBA à travers la population en général et les Eglises/sociétés en particulier</a:t>
            </a:r>
            <a:r>
              <a:rPr lang="fr-FR" sz="3400" dirty="0" smtClean="0"/>
              <a:t>.</a:t>
            </a:r>
          </a:p>
          <a:p>
            <a:pPr marL="82296" lvl="0" indent="0" algn="just">
              <a:buNone/>
            </a:pPr>
            <a:endParaRPr lang="fr-FR" sz="3400" dirty="0"/>
          </a:p>
          <a:p>
            <a:pPr lvl="0" algn="just"/>
            <a:r>
              <a:rPr lang="fr-FR" sz="3400" dirty="0"/>
              <a:t>Constituer une plate-forme d’échange </a:t>
            </a:r>
            <a:r>
              <a:rPr lang="fr-FR" sz="3400" dirty="0" smtClean="0"/>
              <a:t>d’expériences </a:t>
            </a:r>
            <a:r>
              <a:rPr lang="fr-FR" sz="3400" dirty="0"/>
              <a:t>entre les Eglises/ Diocèses de la place d’une part et le point de contact entre l’Association CITBA et le public de la place d’autre part</a:t>
            </a:r>
            <a:r>
              <a:rPr lang="fr-FR" sz="3400" dirty="0" smtClean="0"/>
              <a:t>.</a:t>
            </a:r>
          </a:p>
          <a:p>
            <a:pPr marL="82296" lvl="0" indent="0" algn="just">
              <a:buNone/>
            </a:pPr>
            <a:endParaRPr lang="fr-FR" sz="3400" dirty="0"/>
          </a:p>
          <a:p>
            <a:pPr lvl="0" algn="just"/>
            <a:r>
              <a:rPr lang="fr-FR" sz="3400" dirty="0"/>
              <a:t>Servir d’un cadre de rayonnement des activités de CITBA </a:t>
            </a:r>
            <a:r>
              <a:rPr lang="fr-FR" sz="3400" dirty="0" smtClean="0"/>
              <a:t>à</a:t>
            </a:r>
            <a:r>
              <a:rPr lang="fr-FR" sz="3400" dirty="0"/>
              <a:t> l’occurrence : les conférences, les séminaires, les sessions de formations, les rencontres culturelles de vulgarisation etc.</a:t>
            </a:r>
          </a:p>
          <a:p>
            <a:pPr algn="just">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Présentation des membres de l’antenne</a:t>
            </a:r>
            <a:endParaRPr lang="fr-FR" dirty="0"/>
          </a:p>
        </p:txBody>
      </p:sp>
      <p:sp>
        <p:nvSpPr>
          <p:cNvPr id="3" name="Espace réservé du contenu 2"/>
          <p:cNvSpPr>
            <a:spLocks noGrp="1"/>
          </p:cNvSpPr>
          <p:nvPr>
            <p:ph idx="1"/>
          </p:nvPr>
        </p:nvSpPr>
        <p:spPr/>
        <p:txBody>
          <a:bodyPr/>
          <a:lstStyle/>
          <a:p>
            <a:r>
              <a:rPr lang="fr-FR" dirty="0" smtClean="0"/>
              <a:t>Coordonnateur</a:t>
            </a:r>
          </a:p>
          <a:p>
            <a:r>
              <a:rPr lang="fr-FR" dirty="0" smtClean="0"/>
              <a:t>Coordonnateur adjoint</a:t>
            </a:r>
          </a:p>
          <a:p>
            <a:r>
              <a:rPr lang="fr-FR" dirty="0" smtClean="0"/>
              <a:t>Le secrétaire – rapporteur</a:t>
            </a:r>
          </a:p>
          <a:p>
            <a:r>
              <a:rPr lang="fr-FR" dirty="0" smtClean="0"/>
              <a:t>Le chargé des relations</a:t>
            </a:r>
          </a:p>
          <a:p>
            <a:r>
              <a:rPr lang="fr-FR" dirty="0" smtClean="0"/>
              <a:t>Le trésorier</a:t>
            </a:r>
          </a:p>
          <a:p>
            <a:r>
              <a:rPr lang="fr-FR" dirty="0" smtClean="0"/>
              <a:t>Le trésorier - comptable</a:t>
            </a:r>
            <a:endParaRPr lang="fr-FR" dirty="0"/>
          </a:p>
        </p:txBody>
      </p:sp>
    </p:spTree>
    <p:extLst>
      <p:ext uri="{BB962C8B-B14F-4D97-AF65-F5344CB8AC3E}">
        <p14:creationId xmlns:p14="http://schemas.microsoft.com/office/powerpoint/2010/main" val="2140538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188640"/>
            <a:ext cx="7498080" cy="648072"/>
          </a:xfrm>
        </p:spPr>
        <p:txBody>
          <a:bodyPr>
            <a:normAutofit fontScale="90000"/>
          </a:bodyPr>
          <a:lstStyle/>
          <a:p>
            <a:r>
              <a:rPr lang="fr-FR" dirty="0" smtClean="0"/>
              <a:t>Plan de l’exposé (suite)</a:t>
            </a:r>
            <a:endParaRPr lang="fr-FR" dirty="0"/>
          </a:p>
        </p:txBody>
      </p:sp>
      <p:sp>
        <p:nvSpPr>
          <p:cNvPr id="6" name="Espace réservé du contenu 2"/>
          <p:cNvSpPr>
            <a:spLocks noGrp="1"/>
          </p:cNvSpPr>
          <p:nvPr>
            <p:ph idx="1"/>
          </p:nvPr>
        </p:nvSpPr>
        <p:spPr>
          <a:xfrm>
            <a:off x="1331640" y="836712"/>
            <a:ext cx="7498080" cy="5904656"/>
          </a:xfrm>
        </p:spPr>
        <p:txBody>
          <a:bodyPr>
            <a:normAutofit fontScale="25000" lnSpcReduction="20000"/>
          </a:bodyPr>
          <a:lstStyle/>
          <a:p>
            <a:pPr marL="0" indent="0" algn="just">
              <a:buNone/>
            </a:pPr>
            <a:r>
              <a:rPr lang="fr-FR" sz="12800" b="1" dirty="0" smtClean="0"/>
              <a:t>VI. </a:t>
            </a:r>
            <a:r>
              <a:rPr lang="fr-FR" sz="12800" b="1" dirty="0" smtClean="0">
                <a:solidFill>
                  <a:srgbClr val="00B050"/>
                </a:solidFill>
              </a:rPr>
              <a:t>Etats d’avancement des projets </a:t>
            </a:r>
          </a:p>
          <a:p>
            <a:pPr marL="0" indent="0" algn="just">
              <a:buNone/>
            </a:pPr>
            <a:r>
              <a:rPr lang="fr-FR" sz="12800" b="1" dirty="0">
                <a:solidFill>
                  <a:srgbClr val="00B050"/>
                </a:solidFill>
              </a:rPr>
              <a:t> </a:t>
            </a:r>
            <a:r>
              <a:rPr lang="fr-FR" sz="12800" b="1" dirty="0" smtClean="0">
                <a:solidFill>
                  <a:srgbClr val="00B050"/>
                </a:solidFill>
              </a:rPr>
              <a:t>       de traduction sous CITBA</a:t>
            </a:r>
          </a:p>
          <a:p>
            <a:pPr marL="0" indent="0" algn="just">
              <a:buNone/>
            </a:pPr>
            <a:endParaRPr lang="fr-FR" sz="8600" b="1" dirty="0" smtClean="0">
              <a:solidFill>
                <a:srgbClr val="00B050"/>
              </a:solidFill>
            </a:endParaRPr>
          </a:p>
          <a:p>
            <a:pPr marL="1143000" indent="-1143000" algn="just">
              <a:buFont typeface="Wingdings" panose="05000000000000000000" pitchFamily="2" charset="2"/>
              <a:buChar char="q"/>
            </a:pPr>
            <a:r>
              <a:rPr lang="fr-FR" sz="12800" dirty="0" smtClean="0"/>
              <a:t>Perspectives d’avenir</a:t>
            </a:r>
          </a:p>
          <a:p>
            <a:pPr marL="0" indent="0" algn="just">
              <a:buNone/>
            </a:pPr>
            <a:endParaRPr lang="fr-FR" sz="12800" dirty="0" smtClean="0"/>
          </a:p>
          <a:p>
            <a:pPr marL="0" indent="0" algn="just">
              <a:buNone/>
            </a:pPr>
            <a:r>
              <a:rPr lang="fr-FR" sz="12800" b="1" dirty="0" smtClean="0"/>
              <a:t>VII. </a:t>
            </a:r>
            <a:r>
              <a:rPr lang="fr-FR" sz="12800" b="1" dirty="0" smtClean="0">
                <a:solidFill>
                  <a:srgbClr val="00B050"/>
                </a:solidFill>
              </a:rPr>
              <a:t>Défis </a:t>
            </a:r>
          </a:p>
          <a:p>
            <a:pPr marL="0" indent="0" algn="just">
              <a:buNone/>
            </a:pPr>
            <a:endParaRPr lang="fr-FR" sz="12800" b="1" dirty="0" smtClean="0">
              <a:solidFill>
                <a:srgbClr val="00B050"/>
              </a:solidFill>
            </a:endParaRPr>
          </a:p>
          <a:p>
            <a:pPr marL="457200" indent="-457200" algn="just">
              <a:buFont typeface="Wingdings" panose="05000000000000000000" pitchFamily="2" charset="2"/>
              <a:buChar char="q"/>
            </a:pPr>
            <a:r>
              <a:rPr lang="fr-FR" sz="12800" b="1" dirty="0" smtClean="0">
                <a:solidFill>
                  <a:srgbClr val="00B050"/>
                </a:solidFill>
              </a:rPr>
              <a:t>De l’antenne du CITBA</a:t>
            </a:r>
          </a:p>
          <a:p>
            <a:pPr marL="0" indent="0" algn="just">
              <a:buNone/>
            </a:pPr>
            <a:endParaRPr lang="fr-FR" sz="12800" b="1" dirty="0" smtClean="0">
              <a:solidFill>
                <a:srgbClr val="00B050"/>
              </a:solidFill>
            </a:endParaRPr>
          </a:p>
          <a:p>
            <a:pPr marL="457200" indent="-457200" algn="just">
              <a:buFont typeface="Wingdings" panose="05000000000000000000" pitchFamily="2" charset="2"/>
              <a:buChar char="q"/>
            </a:pPr>
            <a:r>
              <a:rPr lang="fr-FR" sz="12800" b="1" dirty="0" smtClean="0"/>
              <a:t>VIII. </a:t>
            </a:r>
            <a:r>
              <a:rPr lang="fr-FR" sz="16000" b="1" dirty="0" smtClean="0"/>
              <a:t>Conclusion </a:t>
            </a:r>
            <a:endParaRPr lang="fr-FR" sz="16000" dirty="0"/>
          </a:p>
          <a:p>
            <a:pPr marL="0" indent="0" algn="just">
              <a:buNone/>
            </a:pPr>
            <a:endParaRPr lang="fr-FR" sz="11200" b="1" dirty="0" smtClean="0"/>
          </a:p>
          <a:p>
            <a:pPr marL="0" indent="0" algn="just">
              <a:buNone/>
            </a:pPr>
            <a:endParaRPr lang="fr-FR" sz="2800" dirty="0" smtClean="0"/>
          </a:p>
          <a:p>
            <a:pPr marL="0" indent="0" algn="just">
              <a:buNone/>
            </a:pPr>
            <a:r>
              <a:rPr lang="fr-FR" sz="2800" dirty="0"/>
              <a:t> </a:t>
            </a:r>
            <a:r>
              <a:rPr lang="fr-FR" sz="2800" dirty="0" smtClean="0"/>
              <a:t>          </a:t>
            </a:r>
          </a:p>
          <a:p>
            <a:pPr marL="0" indent="0" algn="just">
              <a:buNone/>
            </a:pPr>
            <a:endParaRPr lang="fr-FR" sz="2800" b="1" dirty="0" smtClean="0">
              <a:solidFill>
                <a:srgbClr val="00B050"/>
              </a:solidFill>
            </a:endParaRPr>
          </a:p>
          <a:p>
            <a:pPr marL="0" indent="0" algn="just">
              <a:buNone/>
            </a:pPr>
            <a:r>
              <a:rPr lang="fr-FR" sz="2800" b="1" dirty="0">
                <a:solidFill>
                  <a:srgbClr val="00B050"/>
                </a:solidFill>
              </a:rPr>
              <a:t> </a:t>
            </a:r>
            <a:r>
              <a:rPr lang="fr-FR" sz="2800" b="1" dirty="0" smtClean="0">
                <a:solidFill>
                  <a:srgbClr val="00B050"/>
                </a:solidFill>
              </a:rPr>
              <a:t>       </a:t>
            </a:r>
          </a:p>
          <a:p>
            <a:pPr marL="0" indent="0" algn="just">
              <a:buNone/>
            </a:pPr>
            <a:endParaRPr lang="fr-FR" sz="2800" b="1" dirty="0" smtClean="0">
              <a:solidFill>
                <a:srgbClr val="00B050"/>
              </a:solidFill>
            </a:endParaRPr>
          </a:p>
          <a:p>
            <a:pPr marL="457200" indent="-457200" algn="just">
              <a:buFont typeface="Wingdings" panose="05000000000000000000" pitchFamily="2" charset="2"/>
              <a:buChar char="q"/>
            </a:pPr>
            <a:endParaRPr lang="fr-FR" sz="2800" b="1" dirty="0" smtClean="0">
              <a:solidFill>
                <a:srgbClr val="00B050"/>
              </a:solidFill>
            </a:endParaRPr>
          </a:p>
          <a:p>
            <a:endParaRPr lang="fr-FR" dirty="0"/>
          </a:p>
        </p:txBody>
      </p:sp>
    </p:spTree>
    <p:extLst>
      <p:ext uri="{BB962C8B-B14F-4D97-AF65-F5344CB8AC3E}">
        <p14:creationId xmlns:p14="http://schemas.microsoft.com/office/powerpoint/2010/main" val="1942923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74638"/>
            <a:ext cx="8064896" cy="1143000"/>
          </a:xfrm>
        </p:spPr>
        <p:txBody>
          <a:bodyPr>
            <a:normAutofit fontScale="90000"/>
          </a:bodyPr>
          <a:lstStyle/>
          <a:p>
            <a:pPr lvl="0"/>
            <a:r>
              <a:rPr lang="fr-FR" b="1" dirty="0" smtClean="0"/>
              <a:t/>
            </a:r>
            <a:br>
              <a:rPr lang="fr-FR" b="1" dirty="0" smtClean="0"/>
            </a:br>
            <a:r>
              <a:rPr lang="fr-FR" b="1" dirty="0" smtClean="0"/>
              <a:t> </a:t>
            </a:r>
            <a:r>
              <a:rPr lang="en-US" dirty="0"/>
              <a:t/>
            </a:r>
            <a:br>
              <a:rPr lang="en-US" dirty="0"/>
            </a:br>
            <a:endParaRPr lang="fr-FR" dirty="0"/>
          </a:p>
        </p:txBody>
      </p:sp>
      <p:sp>
        <p:nvSpPr>
          <p:cNvPr id="3" name="Espace réservé du contenu 2"/>
          <p:cNvSpPr>
            <a:spLocks noGrp="1"/>
          </p:cNvSpPr>
          <p:nvPr>
            <p:ph idx="1"/>
          </p:nvPr>
        </p:nvSpPr>
        <p:spPr>
          <a:xfrm>
            <a:off x="1187624" y="476672"/>
            <a:ext cx="7499176" cy="5688632"/>
          </a:xfrm>
        </p:spPr>
        <p:txBody>
          <a:bodyPr>
            <a:normAutofit/>
          </a:bodyPr>
          <a:lstStyle/>
          <a:p>
            <a:pPr marL="1588" indent="12700" algn="just">
              <a:buNone/>
            </a:pPr>
            <a:endParaRPr lang="en-US" dirty="0"/>
          </a:p>
          <a:p>
            <a:pPr marL="82296" indent="0">
              <a:buNone/>
            </a:pPr>
            <a:endParaRPr lang="fr-FR" sz="1600" dirty="0" smtClean="0"/>
          </a:p>
          <a:p>
            <a:pPr>
              <a:buFont typeface="Wingdings" panose="05000000000000000000" pitchFamily="2" charset="2"/>
              <a:buChar char="q"/>
            </a:pPr>
            <a:r>
              <a:rPr lang="fr-FR" sz="2000" i="1" dirty="0" smtClean="0"/>
              <a:t>Du site (</a:t>
            </a:r>
            <a:r>
              <a:rPr lang="fr-FR" sz="2000" i="1" u="sng" dirty="0" smtClean="0">
                <a:hlinkClick r:id="rId2"/>
              </a:rPr>
              <a:t>http</a:t>
            </a:r>
            <a:r>
              <a:rPr lang="fr-FR" sz="2000" i="1" u="sng" dirty="0">
                <a:hlinkClick r:id="rId2"/>
              </a:rPr>
              <a:t>://dictionary.sensagent.com.traduire/fr-fr</a:t>
            </a:r>
            <a:r>
              <a:rPr lang="fr-FR" sz="2000" dirty="0" smtClean="0">
                <a:hlinkClick r:id="rId2"/>
              </a:rPr>
              <a:t>)</a:t>
            </a:r>
            <a:r>
              <a:rPr lang="fr-FR" sz="2000" dirty="0" smtClean="0"/>
              <a:t>., consulté le 03.08.2015 à 11h </a:t>
            </a:r>
          </a:p>
          <a:p>
            <a:pPr>
              <a:buFont typeface="Wingdings" panose="05000000000000000000" pitchFamily="2" charset="2"/>
              <a:buChar char="q"/>
            </a:pPr>
            <a:r>
              <a:rPr lang="fr-FR" sz="2000" dirty="0" smtClean="0"/>
              <a:t>DUBOIS</a:t>
            </a:r>
            <a:r>
              <a:rPr lang="fr-FR" sz="2000" dirty="0"/>
              <a:t>, Jean et al. </a:t>
            </a:r>
            <a:r>
              <a:rPr lang="fr-FR" sz="2000" i="1" dirty="0"/>
              <a:t>Grand dictionnaire linguistique et sciences du langage</a:t>
            </a:r>
            <a:r>
              <a:rPr lang="fr-FR" sz="2000" dirty="0"/>
              <a:t>. Paris : </a:t>
            </a:r>
            <a:r>
              <a:rPr lang="fr-FR" sz="2000" dirty="0" smtClean="0"/>
              <a:t>Larousse</a:t>
            </a:r>
            <a:r>
              <a:rPr lang="fr-FR" sz="2000" dirty="0"/>
              <a:t>, 2007</a:t>
            </a:r>
            <a:r>
              <a:rPr lang="fr-FR" sz="2000" dirty="0" smtClean="0"/>
              <a:t>.</a:t>
            </a:r>
          </a:p>
          <a:p>
            <a:pPr>
              <a:buFont typeface="Wingdings" panose="05000000000000000000" pitchFamily="2" charset="2"/>
              <a:buChar char="q"/>
            </a:pPr>
            <a:r>
              <a:rPr lang="fr-FR" sz="2000" dirty="0"/>
              <a:t>GUILLAUME, J.M. (2000). Initiation à la Bible. Pauline, Abidjan</a:t>
            </a:r>
            <a:r>
              <a:rPr lang="fr-FR" sz="2000" dirty="0" smtClean="0"/>
              <a:t>.</a:t>
            </a:r>
          </a:p>
          <a:p>
            <a:pPr>
              <a:buFont typeface="Wingdings" panose="05000000000000000000" pitchFamily="2" charset="2"/>
              <a:buChar char="q"/>
            </a:pPr>
            <a:r>
              <a:rPr lang="fr-FR" sz="2000" dirty="0"/>
              <a:t>CORNU, G. 2007. </a:t>
            </a:r>
            <a:r>
              <a:rPr lang="fr-FR" sz="2000" i="1"/>
              <a:t>Vocabulaire juridique</a:t>
            </a:r>
            <a:r>
              <a:rPr lang="fr-FR" sz="2000"/>
              <a:t>, 8ème Édition, PVF</a:t>
            </a:r>
            <a:endParaRPr lang="fr-FR" sz="2000" dirty="0"/>
          </a:p>
          <a:p>
            <a:pPr>
              <a:buNone/>
            </a:pPr>
            <a:endParaRPr lang="fr-FR" dirty="0"/>
          </a:p>
        </p:txBody>
      </p:sp>
      <p:sp>
        <p:nvSpPr>
          <p:cNvPr id="6" name="Titre 1"/>
          <p:cNvSpPr txBox="1">
            <a:spLocks/>
          </p:cNvSpPr>
          <p:nvPr/>
        </p:nvSpPr>
        <p:spPr>
          <a:xfrm>
            <a:off x="1115616" y="274638"/>
            <a:ext cx="7704856" cy="1154098"/>
          </a:xfrm>
          <a:prstGeom prst="rect">
            <a:avLst/>
          </a:prstGeom>
        </p:spPr>
        <p:txBody>
          <a:bodyPr anchor="ctr">
            <a:normAutofit fontScale="975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fr-FR" sz="4400" b="1" dirty="0" smtClean="0">
                <a:solidFill>
                  <a:schemeClr val="accent5">
                    <a:lumMod val="60000"/>
                    <a:lumOff val="40000"/>
                  </a:schemeClr>
                </a:solidFill>
              </a:rPr>
              <a:t>Références bibliographiques</a:t>
            </a:r>
            <a:endParaRPr lang="fr-FR" sz="4400" b="1" dirty="0">
              <a:solidFill>
                <a:schemeClr val="accent5">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Introduction</a:t>
            </a:r>
            <a:endParaRPr lang="fr-FR" b="1" dirty="0"/>
          </a:p>
        </p:txBody>
      </p:sp>
      <p:sp>
        <p:nvSpPr>
          <p:cNvPr id="3" name="Espace réservé du contenu 2"/>
          <p:cNvSpPr>
            <a:spLocks noGrp="1"/>
          </p:cNvSpPr>
          <p:nvPr>
            <p:ph idx="1"/>
          </p:nvPr>
        </p:nvSpPr>
        <p:spPr/>
        <p:txBody>
          <a:bodyPr/>
          <a:lstStyle/>
          <a:p>
            <a:pPr algn="just"/>
            <a:r>
              <a:rPr lang="en-US" dirty="0" smtClean="0"/>
              <a:t>La </a:t>
            </a:r>
            <a:r>
              <a:rPr lang="en-US" dirty="0" err="1" smtClean="0"/>
              <a:t>traduction</a:t>
            </a:r>
            <a:r>
              <a:rPr lang="en-US" dirty="0" smtClean="0"/>
              <a:t> de la Bible </a:t>
            </a:r>
            <a:r>
              <a:rPr lang="en-US" dirty="0" err="1" smtClean="0"/>
              <a:t>en</a:t>
            </a:r>
            <a:r>
              <a:rPr lang="en-US" dirty="0" smtClean="0"/>
              <a:t> </a:t>
            </a:r>
            <a:r>
              <a:rPr lang="en-US" dirty="0" err="1" smtClean="0"/>
              <a:t>langues</a:t>
            </a:r>
            <a:r>
              <a:rPr lang="en-US" dirty="0" smtClean="0"/>
              <a:t> locales </a:t>
            </a:r>
            <a:r>
              <a:rPr lang="en-US" dirty="0" err="1" smtClean="0"/>
              <a:t>est</a:t>
            </a:r>
            <a:r>
              <a:rPr lang="en-US" dirty="0" smtClean="0"/>
              <a:t> </a:t>
            </a:r>
            <a:r>
              <a:rPr lang="en-US" dirty="0" err="1" smtClean="0"/>
              <a:t>une</a:t>
            </a:r>
            <a:r>
              <a:rPr lang="en-US" dirty="0" smtClean="0"/>
              <a:t> </a:t>
            </a:r>
            <a:r>
              <a:rPr lang="en-US" dirty="0" err="1" smtClean="0"/>
              <a:t>nécessité</a:t>
            </a:r>
            <a:r>
              <a:rPr lang="en-US" dirty="0" smtClean="0"/>
              <a:t> et </a:t>
            </a:r>
            <a:r>
              <a:rPr lang="en-US" dirty="0" err="1" smtClean="0"/>
              <a:t>présente</a:t>
            </a:r>
            <a:r>
              <a:rPr lang="en-US" dirty="0" smtClean="0"/>
              <a:t> un </a:t>
            </a:r>
            <a:r>
              <a:rPr lang="en-US" dirty="0" err="1" smtClean="0"/>
              <a:t>besoin</a:t>
            </a:r>
            <a:r>
              <a:rPr lang="en-US" dirty="0" smtClean="0"/>
              <a:t> </a:t>
            </a:r>
            <a:r>
              <a:rPr lang="en-US" dirty="0" err="1" smtClean="0"/>
              <a:t>universellement</a:t>
            </a:r>
            <a:r>
              <a:rPr lang="en-US" dirty="0" smtClean="0"/>
              <a:t> </a:t>
            </a:r>
            <a:r>
              <a:rPr lang="en-US" dirty="0" err="1" smtClean="0"/>
              <a:t>ressenti</a:t>
            </a:r>
            <a:endParaRPr lang="en-US" dirty="0" smtClean="0"/>
          </a:p>
          <a:p>
            <a:pPr algn="just"/>
            <a:r>
              <a:rPr lang="en-US" dirty="0" smtClean="0"/>
              <a:t>Ell </a:t>
            </a:r>
            <a:r>
              <a:rPr lang="en-US" dirty="0" err="1" smtClean="0"/>
              <a:t>n’est</a:t>
            </a:r>
            <a:r>
              <a:rPr lang="en-US" dirty="0" smtClean="0"/>
              <a:t> pas incompatible avec le plan de </a:t>
            </a:r>
            <a:r>
              <a:rPr lang="en-US" dirty="0" err="1" smtClean="0"/>
              <a:t>Dieu</a:t>
            </a:r>
            <a:r>
              <a:rPr lang="en-US" dirty="0" smtClean="0"/>
              <a:t> qui </a:t>
            </a:r>
            <a:r>
              <a:rPr lang="en-US" dirty="0" err="1" smtClean="0"/>
              <a:t>veut</a:t>
            </a:r>
            <a:r>
              <a:rPr lang="en-US" dirty="0" smtClean="0"/>
              <a:t> que </a:t>
            </a:r>
            <a:r>
              <a:rPr lang="en-US" dirty="0" err="1" smtClean="0"/>
              <a:t>sa</a:t>
            </a:r>
            <a:r>
              <a:rPr lang="en-US" dirty="0" smtClean="0"/>
              <a:t> parole </a:t>
            </a:r>
            <a:r>
              <a:rPr lang="en-US" dirty="0" err="1" smtClean="0"/>
              <a:t>soit</a:t>
            </a:r>
            <a:r>
              <a:rPr lang="en-US" dirty="0" smtClean="0"/>
              <a:t> </a:t>
            </a:r>
            <a:r>
              <a:rPr lang="en-US" dirty="0" err="1" smtClean="0"/>
              <a:t>tranmise</a:t>
            </a:r>
            <a:r>
              <a:rPr lang="en-US" dirty="0" smtClean="0"/>
              <a:t> à </a:t>
            </a:r>
            <a:r>
              <a:rPr lang="en-US" dirty="0" err="1" smtClean="0"/>
              <a:t>tous</a:t>
            </a:r>
            <a:r>
              <a:rPr lang="en-US" dirty="0" smtClean="0"/>
              <a:t> les </a:t>
            </a:r>
            <a:r>
              <a:rPr lang="en-US" dirty="0" err="1" smtClean="0"/>
              <a:t>peuple</a:t>
            </a:r>
            <a:r>
              <a:rPr lang="en-US" dirty="0" smtClean="0"/>
              <a:t> (</a:t>
            </a:r>
            <a:r>
              <a:rPr lang="en-US" dirty="0" err="1" smtClean="0"/>
              <a:t>Apoc</a:t>
            </a:r>
            <a:r>
              <a:rPr lang="en-US" dirty="0" smtClean="0"/>
              <a:t> 7, 9-10)</a:t>
            </a:r>
          </a:p>
          <a:p>
            <a:pPr algn="just"/>
            <a:r>
              <a:rPr lang="en-US" dirty="0" smtClean="0"/>
              <a:t>Elle </a:t>
            </a:r>
            <a:r>
              <a:rPr lang="en-US" dirty="0" err="1" smtClean="0"/>
              <a:t>permet</a:t>
            </a:r>
            <a:r>
              <a:rPr lang="en-US" dirty="0" smtClean="0"/>
              <a:t> </a:t>
            </a:r>
            <a:r>
              <a:rPr lang="en-US" dirty="0" err="1" smtClean="0"/>
              <a:t>d’exprimer</a:t>
            </a:r>
            <a:r>
              <a:rPr lang="en-US" dirty="0" smtClean="0"/>
              <a:t> </a:t>
            </a:r>
            <a:r>
              <a:rPr lang="en-US" dirty="0" err="1" smtClean="0"/>
              <a:t>l’Evangile</a:t>
            </a:r>
            <a:r>
              <a:rPr lang="en-US" dirty="0" smtClean="0"/>
              <a:t> </a:t>
            </a:r>
            <a:r>
              <a:rPr lang="en-US" dirty="0" err="1" smtClean="0"/>
              <a:t>dans</a:t>
            </a:r>
            <a:r>
              <a:rPr lang="en-US" dirty="0" smtClean="0"/>
              <a:t> </a:t>
            </a:r>
            <a:r>
              <a:rPr lang="en-US" dirty="0" err="1" smtClean="0"/>
              <a:t>nos</a:t>
            </a:r>
            <a:r>
              <a:rPr lang="en-US" dirty="0" smtClean="0"/>
              <a:t> cultures </a:t>
            </a:r>
          </a:p>
          <a:p>
            <a:endParaRPr lang="en-US" dirty="0" smtClean="0"/>
          </a:p>
          <a:p>
            <a:endParaRPr lang="fr-FR" dirty="0"/>
          </a:p>
        </p:txBody>
      </p:sp>
    </p:spTree>
    <p:extLst>
      <p:ext uri="{BB962C8B-B14F-4D97-AF65-F5344CB8AC3E}">
        <p14:creationId xmlns:p14="http://schemas.microsoft.com/office/powerpoint/2010/main" val="2092941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274638"/>
            <a:ext cx="7498080" cy="1138138"/>
          </a:xfrm>
        </p:spPr>
        <p:txBody>
          <a:bodyPr>
            <a:normAutofit fontScale="90000"/>
          </a:bodyPr>
          <a:lstStyle/>
          <a:p>
            <a:pPr marL="457200" indent="-457200" algn="just"/>
            <a:r>
              <a:rPr lang="fr-FR" sz="4000" b="1" dirty="0" smtClean="0">
                <a:solidFill>
                  <a:srgbClr val="7030A0"/>
                </a:solidFill>
              </a:rPr>
              <a:t/>
            </a:r>
            <a:br>
              <a:rPr lang="fr-FR" sz="4000" b="1" dirty="0" smtClean="0">
                <a:solidFill>
                  <a:srgbClr val="7030A0"/>
                </a:solidFill>
              </a:rPr>
            </a:br>
            <a:r>
              <a:rPr lang="fr-FR" sz="4000" b="1" dirty="0" smtClean="0">
                <a:solidFill>
                  <a:srgbClr val="7030A0"/>
                </a:solidFill>
              </a:rPr>
              <a:t/>
            </a:r>
            <a:br>
              <a:rPr lang="fr-FR" sz="4000" b="1" dirty="0" smtClean="0">
                <a:solidFill>
                  <a:srgbClr val="7030A0"/>
                </a:solidFill>
              </a:rPr>
            </a:br>
            <a:r>
              <a:rPr lang="fr-FR" sz="4000" b="1" dirty="0" smtClean="0">
                <a:solidFill>
                  <a:srgbClr val="7030A0"/>
                </a:solidFill>
              </a:rPr>
              <a:t/>
            </a:r>
            <a:br>
              <a:rPr lang="fr-FR" sz="4000" b="1" dirty="0" smtClean="0">
                <a:solidFill>
                  <a:srgbClr val="7030A0"/>
                </a:solidFill>
              </a:rPr>
            </a:br>
            <a:r>
              <a:rPr lang="fr-FR" sz="4000" b="1" dirty="0" smtClean="0">
                <a:solidFill>
                  <a:srgbClr val="7030A0"/>
                </a:solidFill>
              </a:rPr>
              <a:t/>
            </a:r>
            <a:br>
              <a:rPr lang="fr-FR" sz="4000" b="1" dirty="0" smtClean="0">
                <a:solidFill>
                  <a:srgbClr val="7030A0"/>
                </a:solidFill>
              </a:rPr>
            </a:br>
            <a:r>
              <a:rPr lang="fr-FR" sz="4000" b="1" dirty="0" smtClean="0">
                <a:solidFill>
                  <a:srgbClr val="7030A0"/>
                </a:solidFill>
              </a:rPr>
              <a:t/>
            </a:r>
            <a:br>
              <a:rPr lang="fr-FR" sz="4000" b="1" dirty="0" smtClean="0">
                <a:solidFill>
                  <a:srgbClr val="7030A0"/>
                </a:solidFill>
              </a:rPr>
            </a:br>
            <a:r>
              <a:rPr lang="fr-FR" sz="4000" b="1" dirty="0">
                <a:solidFill>
                  <a:srgbClr val="7030A0"/>
                </a:solidFill>
              </a:rPr>
              <a:t/>
            </a:r>
            <a:br>
              <a:rPr lang="fr-FR" sz="4000" b="1" dirty="0">
                <a:solidFill>
                  <a:srgbClr val="7030A0"/>
                </a:solidFill>
              </a:rPr>
            </a:br>
            <a:r>
              <a:rPr lang="fr-FR" sz="4000" b="1" dirty="0" smtClean="0">
                <a:solidFill>
                  <a:srgbClr val="7030A0"/>
                </a:solidFill>
              </a:rPr>
              <a:t/>
            </a:r>
            <a:br>
              <a:rPr lang="fr-FR" sz="4000" b="1" dirty="0" smtClean="0">
                <a:solidFill>
                  <a:srgbClr val="7030A0"/>
                </a:solidFill>
              </a:rPr>
            </a:br>
            <a:r>
              <a:rPr lang="fr-FR" sz="4000" b="1" dirty="0">
                <a:solidFill>
                  <a:srgbClr val="7030A0"/>
                </a:solidFill>
              </a:rPr>
              <a:t/>
            </a:r>
            <a:br>
              <a:rPr lang="fr-FR" sz="4000" b="1" dirty="0">
                <a:solidFill>
                  <a:srgbClr val="7030A0"/>
                </a:solidFill>
              </a:rPr>
            </a:br>
            <a:r>
              <a:rPr lang="fr-FR" sz="4000" b="1" dirty="0" smtClean="0">
                <a:solidFill>
                  <a:srgbClr val="7030A0"/>
                </a:solidFill>
              </a:rPr>
              <a:t>Définition </a:t>
            </a:r>
            <a:r>
              <a:rPr lang="fr-FR" sz="4000" b="1" dirty="0">
                <a:solidFill>
                  <a:srgbClr val="7030A0"/>
                </a:solidFill>
              </a:rPr>
              <a:t>des </a:t>
            </a:r>
            <a:r>
              <a:rPr lang="fr-FR" sz="4000" b="1" dirty="0" smtClean="0">
                <a:solidFill>
                  <a:srgbClr val="7030A0"/>
                </a:solidFill>
              </a:rPr>
              <a:t>concepts </a:t>
            </a:r>
            <a:br>
              <a:rPr lang="fr-FR" sz="4000" b="1" dirty="0" smtClean="0">
                <a:solidFill>
                  <a:srgbClr val="7030A0"/>
                </a:solidFill>
              </a:rPr>
            </a:br>
            <a:r>
              <a:rPr lang="fr-FR" sz="4000" b="1" dirty="0" smtClean="0">
                <a:solidFill>
                  <a:srgbClr val="7030A0"/>
                </a:solidFill>
              </a:rPr>
              <a:t> </a:t>
            </a:r>
            <a:br>
              <a:rPr lang="fr-FR" sz="4000" b="1" dirty="0" smtClean="0">
                <a:solidFill>
                  <a:srgbClr val="7030A0"/>
                </a:solidFill>
              </a:rPr>
            </a:br>
            <a:r>
              <a:rPr lang="fr-FR" sz="4000" b="1" dirty="0" smtClean="0">
                <a:solidFill>
                  <a:srgbClr val="7030A0"/>
                </a:solidFill>
              </a:rPr>
              <a:t>La traduction </a:t>
            </a:r>
            <a:r>
              <a:rPr lang="fr-FR" sz="2700" dirty="0" smtClean="0">
                <a:latin typeface="Calibri (corp)"/>
              </a:rPr>
              <a:t>est une activité humaine universelle qui consiste à «</a:t>
            </a:r>
            <a:r>
              <a:rPr lang="fr-FR" sz="2700" dirty="0">
                <a:latin typeface="Calibri (corp)"/>
              </a:rPr>
              <a:t> faire passer » </a:t>
            </a:r>
            <a:r>
              <a:rPr lang="fr-FR" sz="2700" dirty="0" smtClean="0">
                <a:latin typeface="Calibri (corp)"/>
              </a:rPr>
              <a:t>un message d’une langue de départ (langue source) dans une langue d’arrivée (langue cible) </a:t>
            </a:r>
            <a:r>
              <a:rPr lang="fr-FR" sz="2700" dirty="0">
                <a:latin typeface="Calibri (corp)"/>
              </a:rPr>
              <a:t/>
            </a:r>
            <a:br>
              <a:rPr lang="fr-FR" sz="2700" dirty="0">
                <a:latin typeface="Calibri (corp)"/>
              </a:rPr>
            </a:br>
            <a:r>
              <a:rPr lang="fr-FR" sz="4000" b="1" dirty="0" smtClean="0">
                <a:solidFill>
                  <a:srgbClr val="7030A0"/>
                </a:solidFill>
              </a:rPr>
              <a:t/>
            </a:r>
            <a:br>
              <a:rPr lang="fr-FR" sz="4000" b="1" dirty="0" smtClean="0">
                <a:solidFill>
                  <a:srgbClr val="7030A0"/>
                </a:solidFill>
              </a:rPr>
            </a:br>
            <a:r>
              <a:rPr lang="en-US" dirty="0" smtClean="0"/>
              <a:t/>
            </a:r>
            <a:br>
              <a:rPr lang="en-US" dirty="0" smtClean="0"/>
            </a:br>
            <a:endParaRPr lang="fr-FR" sz="5300" b="1" dirty="0">
              <a:solidFill>
                <a:srgbClr val="00B050"/>
              </a:solidFill>
            </a:endParaRPr>
          </a:p>
        </p:txBody>
      </p:sp>
    </p:spTree>
    <p:extLst>
      <p:ext uri="{BB962C8B-B14F-4D97-AF65-F5344CB8AC3E}">
        <p14:creationId xmlns:p14="http://schemas.microsoft.com/office/powerpoint/2010/main" val="105932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400" b="1" dirty="0" smtClean="0">
                <a:solidFill>
                  <a:srgbClr val="7030A0"/>
                </a:solidFill>
              </a:rPr>
              <a:t/>
            </a:r>
            <a:br>
              <a:rPr lang="fr-FR" sz="4400" b="1" dirty="0" smtClean="0">
                <a:solidFill>
                  <a:srgbClr val="7030A0"/>
                </a:solidFill>
              </a:rPr>
            </a:br>
            <a:r>
              <a:rPr lang="fr-FR" sz="4400" b="1" dirty="0">
                <a:solidFill>
                  <a:srgbClr val="7030A0"/>
                </a:solidFill>
              </a:rPr>
              <a:t/>
            </a:r>
            <a:br>
              <a:rPr lang="fr-FR" sz="4400" b="1" dirty="0">
                <a:solidFill>
                  <a:srgbClr val="7030A0"/>
                </a:solidFill>
              </a:rPr>
            </a:br>
            <a:r>
              <a:rPr lang="fr-FR" sz="4400" b="1" dirty="0" smtClean="0">
                <a:solidFill>
                  <a:srgbClr val="7030A0"/>
                </a:solidFill>
              </a:rPr>
              <a:t>Définition </a:t>
            </a:r>
            <a:r>
              <a:rPr lang="fr-FR" sz="4400" b="1" dirty="0">
                <a:solidFill>
                  <a:srgbClr val="7030A0"/>
                </a:solidFill>
              </a:rPr>
              <a:t>des concepts (suite)</a:t>
            </a:r>
            <a:br>
              <a:rPr lang="fr-FR" sz="4400" b="1" dirty="0">
                <a:solidFill>
                  <a:srgbClr val="7030A0"/>
                </a:solidFill>
              </a:rPr>
            </a:br>
            <a:r>
              <a:rPr lang="fr-FR" sz="4400" b="1" dirty="0">
                <a:solidFill>
                  <a:srgbClr val="7030A0"/>
                </a:solidFill>
              </a:rPr>
              <a:t> </a:t>
            </a:r>
            <a:br>
              <a:rPr lang="fr-FR" sz="4400" b="1" dirty="0">
                <a:solidFill>
                  <a:srgbClr val="7030A0"/>
                </a:solidFill>
              </a:rPr>
            </a:br>
            <a:endParaRPr lang="fr-FR" dirty="0"/>
          </a:p>
        </p:txBody>
      </p:sp>
      <p:sp>
        <p:nvSpPr>
          <p:cNvPr id="3" name="Espace réservé du contenu 2"/>
          <p:cNvSpPr>
            <a:spLocks noGrp="1"/>
          </p:cNvSpPr>
          <p:nvPr>
            <p:ph idx="1"/>
          </p:nvPr>
        </p:nvSpPr>
        <p:spPr/>
        <p:txBody>
          <a:bodyPr>
            <a:normAutofit fontScale="70000" lnSpcReduction="20000"/>
          </a:bodyPr>
          <a:lstStyle/>
          <a:p>
            <a:pPr algn="just"/>
            <a:r>
              <a:rPr lang="fr-FR" sz="4600" b="1" dirty="0">
                <a:latin typeface="Times New Roman" panose="02020603050405020304" pitchFamily="18" charset="0"/>
                <a:cs typeface="Times New Roman" panose="02020603050405020304" pitchFamily="18" charset="0"/>
              </a:rPr>
              <a:t>La Bible: </a:t>
            </a:r>
            <a:r>
              <a:rPr lang="fr-FR" sz="4600" dirty="0">
                <a:latin typeface="Times New Roman" panose="02020603050405020304" pitchFamily="18" charset="0"/>
                <a:cs typeface="Times New Roman" panose="02020603050405020304" pitchFamily="18" charset="0"/>
              </a:rPr>
              <a:t>Guillaume J. (2000 : 9) affirme que : Le mot Bible vient du grec </a:t>
            </a:r>
            <a:r>
              <a:rPr lang="fr-FR" sz="4600" dirty="0" err="1">
                <a:latin typeface="Times New Roman" panose="02020603050405020304" pitchFamily="18" charset="0"/>
                <a:cs typeface="Times New Roman" panose="02020603050405020304" pitchFamily="18" charset="0"/>
              </a:rPr>
              <a:t>Biblos</a:t>
            </a:r>
            <a:r>
              <a:rPr lang="fr-FR" sz="4600" dirty="0">
                <a:latin typeface="Times New Roman" panose="02020603050405020304" pitchFamily="18" charset="0"/>
                <a:cs typeface="Times New Roman" panose="02020603050405020304" pitchFamily="18" charset="0"/>
              </a:rPr>
              <a:t>. Ce nom est celui d’une ville phénicienne (Syrie aujourd’hui) qui contrôlait le commerce du papyrus entre l’Egypte et le monde grec. Dès l’époque de Jean Chrysostome, le pluriel grec </a:t>
            </a:r>
            <a:r>
              <a:rPr lang="fr-FR" sz="4600" dirty="0" err="1">
                <a:latin typeface="Times New Roman" panose="02020603050405020304" pitchFamily="18" charset="0"/>
                <a:cs typeface="Times New Roman" panose="02020603050405020304" pitchFamily="18" charset="0"/>
              </a:rPr>
              <a:t>biblia</a:t>
            </a:r>
            <a:r>
              <a:rPr lang="fr-FR" sz="4600" dirty="0">
                <a:latin typeface="Times New Roman" panose="02020603050405020304" pitchFamily="18" charset="0"/>
                <a:cs typeface="Times New Roman" panose="02020603050405020304" pitchFamily="18" charset="0"/>
              </a:rPr>
              <a:t> désigne la collection complète des écrits de l’A.T et du N.T. Ce mot, rendu en latin </a:t>
            </a:r>
            <a:r>
              <a:rPr lang="fr-FR" sz="4600" dirty="0" err="1">
                <a:latin typeface="Times New Roman" panose="02020603050405020304" pitchFamily="18" charset="0"/>
                <a:cs typeface="Times New Roman" panose="02020603050405020304" pitchFamily="18" charset="0"/>
              </a:rPr>
              <a:t>biblia</a:t>
            </a:r>
            <a:r>
              <a:rPr lang="fr-FR" sz="4600" dirty="0">
                <a:latin typeface="Times New Roman" panose="02020603050405020304" pitchFamily="18" charset="0"/>
                <a:cs typeface="Times New Roman" panose="02020603050405020304" pitchFamily="18" charset="0"/>
              </a:rPr>
              <a:t> fut considéré comme un féminin et traduit par le mot français Bible.</a:t>
            </a:r>
            <a:r>
              <a:rPr lang="fr-FR" sz="4600" dirty="0">
                <a:latin typeface="Vrinda" panose="020B0502040204020203" pitchFamily="34" charset="0"/>
                <a:cs typeface="Vrinda" panose="020B0502040204020203" pitchFamily="34" charset="0"/>
              </a:rPr>
              <a:t/>
            </a:r>
            <a:br>
              <a:rPr lang="fr-FR" sz="4600" dirty="0">
                <a:latin typeface="Vrinda" panose="020B0502040204020203" pitchFamily="34" charset="0"/>
                <a:cs typeface="Vrinda" panose="020B0502040204020203" pitchFamily="34" charset="0"/>
              </a:rPr>
            </a:br>
            <a:endParaRPr lang="fr-FR" sz="4600" dirty="0">
              <a:latin typeface="Vrinda" panose="020B0502040204020203" pitchFamily="34" charset="0"/>
              <a:cs typeface="Vrinda" panose="020B0502040204020203" pitchFamily="34" charset="0"/>
            </a:endParaRPr>
          </a:p>
        </p:txBody>
      </p:sp>
    </p:spTree>
    <p:extLst>
      <p:ext uri="{BB962C8B-B14F-4D97-AF65-F5344CB8AC3E}">
        <p14:creationId xmlns:p14="http://schemas.microsoft.com/office/powerpoint/2010/main" val="4045741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normAutofit fontScale="90000"/>
          </a:bodyPr>
          <a:lstStyle/>
          <a:p>
            <a:pPr algn="ctr"/>
            <a:r>
              <a:rPr lang="fr-FR" sz="4400" b="1" dirty="0">
                <a:solidFill>
                  <a:srgbClr val="7030A0"/>
                </a:solidFill>
              </a:rPr>
              <a:t>Définition des concepts (suite)</a:t>
            </a:r>
            <a:br>
              <a:rPr lang="fr-FR" sz="4400" b="1" dirty="0">
                <a:solidFill>
                  <a:srgbClr val="7030A0"/>
                </a:solidFill>
              </a:rPr>
            </a:br>
            <a:endParaRPr lang="fr-FR" dirty="0"/>
          </a:p>
        </p:txBody>
      </p:sp>
      <p:sp>
        <p:nvSpPr>
          <p:cNvPr id="11" name="Espace réservé du contenu 2"/>
          <p:cNvSpPr txBox="1">
            <a:spLocks noGrp="1"/>
          </p:cNvSpPr>
          <p:nvPr>
            <p:ph idx="1"/>
          </p:nvPr>
        </p:nvSpPr>
        <p:spPr>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algn="just"/>
            <a:r>
              <a:rPr lang="fr-FR" dirty="0" smtClean="0"/>
              <a:t>Une </a:t>
            </a:r>
            <a:r>
              <a:rPr lang="fr-FR" b="1" dirty="0" smtClean="0"/>
              <a:t>langue</a:t>
            </a:r>
            <a:r>
              <a:rPr lang="fr-FR" dirty="0" smtClean="0"/>
              <a:t> est un système de </a:t>
            </a:r>
            <a:r>
              <a:rPr lang="fr-FR" u="sng" dirty="0" smtClean="0">
                <a:hlinkClick r:id="rId2" tooltip="Signe linguistique"/>
              </a:rPr>
              <a:t>signes linguistiques</a:t>
            </a:r>
            <a:r>
              <a:rPr lang="fr-FR" dirty="0" smtClean="0"/>
              <a:t> </a:t>
            </a:r>
            <a:r>
              <a:rPr lang="fr-FR" u="sng" dirty="0" smtClean="0">
                <a:hlinkClick r:id="rId3" tooltip="Voix (instrument)"/>
              </a:rPr>
              <a:t>vocaux</a:t>
            </a:r>
            <a:r>
              <a:rPr lang="fr-FR" dirty="0" smtClean="0"/>
              <a:t>, </a:t>
            </a:r>
            <a:r>
              <a:rPr lang="fr-FR" u="sng" dirty="0" smtClean="0">
                <a:hlinkClick r:id="rId4" tooltip="Écriture"/>
              </a:rPr>
              <a:t>graphiques</a:t>
            </a:r>
            <a:r>
              <a:rPr lang="fr-FR" dirty="0" smtClean="0"/>
              <a:t> ou </a:t>
            </a:r>
            <a:r>
              <a:rPr lang="fr-FR" u="sng" dirty="0" smtClean="0">
                <a:hlinkClick r:id="rId5" tooltip="Langue des signes"/>
              </a:rPr>
              <a:t>gestuels</a:t>
            </a:r>
            <a:r>
              <a:rPr lang="fr-FR" dirty="0" smtClean="0"/>
              <a:t> qui permet la communication entre les individus. </a:t>
            </a:r>
          </a:p>
          <a:p>
            <a:pPr algn="just"/>
            <a:r>
              <a:rPr lang="fr-FR" b="1" dirty="0" smtClean="0"/>
              <a:t>La langue maternelle </a:t>
            </a:r>
            <a:r>
              <a:rPr lang="fr-FR" dirty="0" smtClean="0"/>
              <a:t>dite aussi langue native ou langue première (versus langue étrangère) est la première langue apprise à la personne dans la petite enfance. </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3267</TotalTime>
  <Words>1493</Words>
  <Application>Microsoft Office PowerPoint</Application>
  <PresentationFormat>On-screen Show (4:3)</PresentationFormat>
  <Paragraphs>325</Paragraphs>
  <Slides>34</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34</vt:i4>
      </vt:variant>
    </vt:vector>
  </HeadingPairs>
  <TitlesOfParts>
    <vt:vector size="45" baseType="lpstr">
      <vt:lpstr>Aparajita</vt:lpstr>
      <vt:lpstr>Calibri</vt:lpstr>
      <vt:lpstr>Calibri (corp)</vt:lpstr>
      <vt:lpstr>Cambria</vt:lpstr>
      <vt:lpstr>Gill Sans MT</vt:lpstr>
      <vt:lpstr>Times New Roman</vt:lpstr>
      <vt:lpstr>Verdana</vt:lpstr>
      <vt:lpstr>Vrinda</vt:lpstr>
      <vt:lpstr>Wingdings</vt:lpstr>
      <vt:lpstr>Wingdings 2</vt:lpstr>
      <vt:lpstr>Solstice</vt:lpstr>
      <vt:lpstr>  Exposé à l’occasion du lancement de l’Antenne du CITBA  à Isiro, le 26.8.2015   Par:  Frédéric MOZUNGU,  Manager des Programmes des Langues et de Partenariat               </vt:lpstr>
      <vt:lpstr>                </vt:lpstr>
      <vt:lpstr>Plan de l’exposé (suite)</vt:lpstr>
      <vt:lpstr>Plan de l’exposé (suite)</vt:lpstr>
      <vt:lpstr>   </vt:lpstr>
      <vt:lpstr>Introduction</vt:lpstr>
      <vt:lpstr>        Définition des concepts    La traduction est une activité humaine universelle qui consiste à « faire passer » un message d’une langue de départ (langue source) dans une langue d’arrivée (langue cible)    </vt:lpstr>
      <vt:lpstr>  Définition des concepts (suite)   </vt:lpstr>
      <vt:lpstr>Définition des concepts (suite) </vt:lpstr>
      <vt:lpstr>Définition des concepts (suite)</vt:lpstr>
      <vt:lpstr>Importance de la langue maternelle</vt:lpstr>
      <vt:lpstr>Pourquoi traduire la Bible dans les langues locales? </vt:lpstr>
      <vt:lpstr>Quelques données statistiques</vt:lpstr>
      <vt:lpstr>Quelques observations </vt:lpstr>
      <vt:lpstr>Des urgences signalées en termes de besoins en traduction biblique </vt:lpstr>
      <vt:lpstr>Des urgences… (suite)</vt:lpstr>
      <vt:lpstr>Des urgences… (suite)</vt:lpstr>
      <vt:lpstr>Fondements bibliques de la traduction de la Bible </vt:lpstr>
      <vt:lpstr>  Projet de création du CITBA/Région d’Isiro   </vt:lpstr>
      <vt:lpstr>Présentation du CITBA</vt:lpstr>
      <vt:lpstr>Présentation du CITBA (suite) </vt:lpstr>
      <vt:lpstr>Présentation du CITBA (suite) </vt:lpstr>
      <vt:lpstr>Présentation du CITBA (suite)</vt:lpstr>
      <vt:lpstr>Entités constitutives du centre</vt:lpstr>
      <vt:lpstr>Organes de fonctionnement </vt:lpstr>
      <vt:lpstr>Organigramme du CITBA</vt:lpstr>
      <vt:lpstr>Personnel du CITBA</vt:lpstr>
      <vt:lpstr>Partenaires du CITBA </vt:lpstr>
      <vt:lpstr>Etat d’avancement des projets </vt:lpstr>
      <vt:lpstr> Quelques défis </vt:lpstr>
      <vt:lpstr>Perspectives d’avenir</vt:lpstr>
      <vt:lpstr>Perspectives d’avenir (suite)</vt:lpstr>
      <vt:lpstr>  L’antenne du CITBA   </vt:lpstr>
      <vt:lpstr>Présentation des membres de l’antenne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FICHE DE PRESENTATION DU MEMOIRE A L’APPRECIATION DU CORPS SCIENTIFIQUE DE L’UNIVERSITE Alassane Ouattara (UAO) – Bouaké LORS DE LA SOUTENANE A ABIDJAN/Côte d’Ivoire</dc:title>
  <dc:creator>Samsung</dc:creator>
  <cp:lastModifiedBy>Bettina Gottschlich-Modibale</cp:lastModifiedBy>
  <cp:revision>183</cp:revision>
  <cp:lastPrinted>2015-08-10T09:30:08Z</cp:lastPrinted>
  <dcterms:created xsi:type="dcterms:W3CDTF">2014-11-03T19:08:41Z</dcterms:created>
  <dcterms:modified xsi:type="dcterms:W3CDTF">2016-04-12T10:52:07Z</dcterms:modified>
</cp:coreProperties>
</file>